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92" r:id="rId2"/>
  </p:sldMasterIdLst>
  <p:notesMasterIdLst>
    <p:notesMasterId r:id="rId22"/>
  </p:notesMasterIdLst>
  <p:sldIdLst>
    <p:sldId id="256" r:id="rId3"/>
    <p:sldId id="269" r:id="rId4"/>
    <p:sldId id="270" r:id="rId5"/>
    <p:sldId id="257" r:id="rId6"/>
    <p:sldId id="258" r:id="rId7"/>
    <p:sldId id="259" r:id="rId8"/>
    <p:sldId id="260" r:id="rId9"/>
    <p:sldId id="261" r:id="rId10"/>
    <p:sldId id="262" r:id="rId11"/>
    <p:sldId id="263" r:id="rId12"/>
    <p:sldId id="264" r:id="rId13"/>
    <p:sldId id="265" r:id="rId14"/>
    <p:sldId id="266" r:id="rId15"/>
    <p:sldId id="267" r:id="rId16"/>
    <p:sldId id="274" r:id="rId17"/>
    <p:sldId id="273" r:id="rId18"/>
    <p:sldId id="272" r:id="rId19"/>
    <p:sldId id="271" r:id="rId20"/>
    <p:sldId id="26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844" autoAdjust="0"/>
    <p:restoredTop sz="94660"/>
  </p:normalViewPr>
  <p:slideViewPr>
    <p:cSldViewPr snapToGrid="0">
      <p:cViewPr varScale="1">
        <p:scale>
          <a:sx n="74" d="100"/>
          <a:sy n="74" d="100"/>
        </p:scale>
        <p:origin x="141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23451D-EC7C-477D-8E94-CB34A1CD64BF}"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6415791B-1012-4B2D-B6F4-DE7DB4497901}">
      <dgm:prSet custT="1"/>
      <dgm:spPr/>
      <dgm:t>
        <a:bodyPr/>
        <a:lstStyle/>
        <a:p>
          <a:pPr>
            <a:lnSpc>
              <a:spcPct val="100000"/>
            </a:lnSpc>
          </a:pPr>
          <a:r>
            <a:rPr lang="en-US" sz="2000" dirty="0"/>
            <a:t> Aims to simplify and streamline the invoicing processes.</a:t>
          </a:r>
        </a:p>
      </dgm:t>
    </dgm:pt>
    <dgm:pt modelId="{FA0EAFB1-8D4C-4542-A4EB-9B2F3F0198CF}" type="parTrans" cxnId="{592BC265-46FF-41E1-BE41-A1D46ADCDEB3}">
      <dgm:prSet/>
      <dgm:spPr/>
      <dgm:t>
        <a:bodyPr/>
        <a:lstStyle/>
        <a:p>
          <a:endParaRPr lang="en-US" sz="2000"/>
        </a:p>
      </dgm:t>
    </dgm:pt>
    <dgm:pt modelId="{FDB1F4EF-221E-42E6-9924-F3E408463582}" type="sibTrans" cxnId="{592BC265-46FF-41E1-BE41-A1D46ADCDEB3}">
      <dgm:prSet/>
      <dgm:spPr/>
      <dgm:t>
        <a:bodyPr/>
        <a:lstStyle/>
        <a:p>
          <a:pPr>
            <a:lnSpc>
              <a:spcPct val="100000"/>
            </a:lnSpc>
          </a:pPr>
          <a:endParaRPr lang="en-US" sz="2000"/>
        </a:p>
      </dgm:t>
    </dgm:pt>
    <dgm:pt modelId="{6F60C7C7-F1AA-4A9F-8142-3660F1992FC8}">
      <dgm:prSet custT="1"/>
      <dgm:spPr/>
      <dgm:t>
        <a:bodyPr/>
        <a:lstStyle/>
        <a:p>
          <a:pPr>
            <a:lnSpc>
              <a:spcPct val="100000"/>
            </a:lnSpc>
          </a:pPr>
          <a:r>
            <a:rPr lang="en-US" sz="2000" dirty="0"/>
            <a:t>Streamline your invoicing processes for user-friendly experience.</a:t>
          </a:r>
        </a:p>
      </dgm:t>
    </dgm:pt>
    <dgm:pt modelId="{F8146B8F-6276-4FBB-9075-C39B29C6D31C}" type="parTrans" cxnId="{1E6A5210-B41B-4279-8CBB-97D812455E52}">
      <dgm:prSet/>
      <dgm:spPr/>
      <dgm:t>
        <a:bodyPr/>
        <a:lstStyle/>
        <a:p>
          <a:endParaRPr lang="en-US" sz="2000"/>
        </a:p>
      </dgm:t>
    </dgm:pt>
    <dgm:pt modelId="{EBA46C17-79B6-4C56-A7B0-0015DB3E3058}" type="sibTrans" cxnId="{1E6A5210-B41B-4279-8CBB-97D812455E52}">
      <dgm:prSet/>
      <dgm:spPr/>
      <dgm:t>
        <a:bodyPr/>
        <a:lstStyle/>
        <a:p>
          <a:pPr>
            <a:lnSpc>
              <a:spcPct val="100000"/>
            </a:lnSpc>
          </a:pPr>
          <a:endParaRPr lang="en-US" sz="2000"/>
        </a:p>
      </dgm:t>
    </dgm:pt>
    <dgm:pt modelId="{3B873EA8-93E7-4812-B155-80511DF14789}">
      <dgm:prSet custT="1"/>
      <dgm:spPr/>
      <dgm:t>
        <a:bodyPr/>
        <a:lstStyle/>
        <a:p>
          <a:pPr>
            <a:lnSpc>
              <a:spcPct val="100000"/>
            </a:lnSpc>
          </a:pPr>
          <a:r>
            <a:rPr lang="en-US" sz="2000" dirty="0"/>
            <a:t>Explore cutting-edge features crafted to meet the evolving needs of modern businesses. </a:t>
          </a:r>
        </a:p>
      </dgm:t>
    </dgm:pt>
    <dgm:pt modelId="{DE4DA091-9C98-42F2-99AE-BC3F079C0393}" type="parTrans" cxnId="{127B44A4-2D17-4F29-AE6E-67C0F4A72F36}">
      <dgm:prSet/>
      <dgm:spPr/>
      <dgm:t>
        <a:bodyPr/>
        <a:lstStyle/>
        <a:p>
          <a:endParaRPr lang="en-US" sz="2000"/>
        </a:p>
      </dgm:t>
    </dgm:pt>
    <dgm:pt modelId="{65D9149F-A6EE-4983-B44C-368B68FB45BC}" type="sibTrans" cxnId="{127B44A4-2D17-4F29-AE6E-67C0F4A72F36}">
      <dgm:prSet/>
      <dgm:spPr/>
      <dgm:t>
        <a:bodyPr/>
        <a:lstStyle/>
        <a:p>
          <a:pPr>
            <a:lnSpc>
              <a:spcPct val="100000"/>
            </a:lnSpc>
          </a:pPr>
          <a:endParaRPr lang="en-US" sz="2000"/>
        </a:p>
      </dgm:t>
    </dgm:pt>
    <dgm:pt modelId="{BF99B73E-506F-4629-8121-BB283AC2F466}">
      <dgm:prSet custT="1"/>
      <dgm:spPr/>
      <dgm:t>
        <a:bodyPr/>
        <a:lstStyle/>
        <a:p>
          <a:pPr>
            <a:lnSpc>
              <a:spcPct val="100000"/>
            </a:lnSpc>
          </a:pPr>
          <a:r>
            <a:rPr lang="en-US" sz="2000" dirty="0"/>
            <a:t>Designed with you in mind, our project prioritizes ease of use and accessibility.</a:t>
          </a:r>
        </a:p>
      </dgm:t>
    </dgm:pt>
    <dgm:pt modelId="{72519489-9895-4809-B82F-05250D870D5F}" type="parTrans" cxnId="{452A3E61-7F62-4C8F-B362-F53065FAC597}">
      <dgm:prSet/>
      <dgm:spPr/>
      <dgm:t>
        <a:bodyPr/>
        <a:lstStyle/>
        <a:p>
          <a:endParaRPr lang="en-US" sz="2000"/>
        </a:p>
      </dgm:t>
    </dgm:pt>
    <dgm:pt modelId="{49CD96D9-1263-4100-8156-9FC1A6CD4C0F}" type="sibTrans" cxnId="{452A3E61-7F62-4C8F-B362-F53065FAC597}">
      <dgm:prSet/>
      <dgm:spPr/>
      <dgm:t>
        <a:bodyPr/>
        <a:lstStyle/>
        <a:p>
          <a:endParaRPr lang="en-US" sz="2000"/>
        </a:p>
      </dgm:t>
    </dgm:pt>
    <dgm:pt modelId="{5A2824D7-0B61-4350-BD6C-79A2FAD41CFF}" type="pres">
      <dgm:prSet presAssocID="{6123451D-EC7C-477D-8E94-CB34A1CD64BF}" presName="root" presStyleCnt="0">
        <dgm:presLayoutVars>
          <dgm:dir/>
          <dgm:resizeHandles val="exact"/>
        </dgm:presLayoutVars>
      </dgm:prSet>
      <dgm:spPr/>
    </dgm:pt>
    <dgm:pt modelId="{CAF599A5-8F23-42E1-95F0-E3FB2705363D}" type="pres">
      <dgm:prSet presAssocID="{6123451D-EC7C-477D-8E94-CB34A1CD64BF}" presName="container" presStyleCnt="0">
        <dgm:presLayoutVars>
          <dgm:dir/>
          <dgm:resizeHandles val="exact"/>
        </dgm:presLayoutVars>
      </dgm:prSet>
      <dgm:spPr/>
    </dgm:pt>
    <dgm:pt modelId="{E022CA48-87CD-466C-BC50-E50B6B68FD94}" type="pres">
      <dgm:prSet presAssocID="{6415791B-1012-4B2D-B6F4-DE7DB4497901}" presName="compNode" presStyleCnt="0"/>
      <dgm:spPr/>
    </dgm:pt>
    <dgm:pt modelId="{263E8D14-A971-45D4-94C9-07920F9AC6F8}" type="pres">
      <dgm:prSet presAssocID="{6415791B-1012-4B2D-B6F4-DE7DB4497901}" presName="iconBgRect" presStyleLbl="bgShp" presStyleIdx="0" presStyleCnt="4"/>
      <dgm:spPr/>
    </dgm:pt>
    <dgm:pt modelId="{6731EF0B-A156-42D4-A72B-1D31C285C9CB}" type="pres">
      <dgm:prSet presAssocID="{6415791B-1012-4B2D-B6F4-DE7DB449790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oney"/>
        </a:ext>
      </dgm:extLst>
    </dgm:pt>
    <dgm:pt modelId="{2CA7A25C-549F-4C72-A53D-FFDB0C2324EA}" type="pres">
      <dgm:prSet presAssocID="{6415791B-1012-4B2D-B6F4-DE7DB4497901}" presName="spaceRect" presStyleCnt="0"/>
      <dgm:spPr/>
    </dgm:pt>
    <dgm:pt modelId="{5FF0E901-07ED-4CFF-8687-2F34A4A57E26}" type="pres">
      <dgm:prSet presAssocID="{6415791B-1012-4B2D-B6F4-DE7DB4497901}" presName="textRect" presStyleLbl="revTx" presStyleIdx="0" presStyleCnt="4">
        <dgm:presLayoutVars>
          <dgm:chMax val="1"/>
          <dgm:chPref val="1"/>
        </dgm:presLayoutVars>
      </dgm:prSet>
      <dgm:spPr/>
    </dgm:pt>
    <dgm:pt modelId="{203D99B9-ED0C-47CD-85AC-D568EF994AA7}" type="pres">
      <dgm:prSet presAssocID="{FDB1F4EF-221E-42E6-9924-F3E408463582}" presName="sibTrans" presStyleLbl="sibTrans2D1" presStyleIdx="0" presStyleCnt="0"/>
      <dgm:spPr/>
    </dgm:pt>
    <dgm:pt modelId="{D83B873D-B194-42DD-8910-27CAD66B4166}" type="pres">
      <dgm:prSet presAssocID="{6F60C7C7-F1AA-4A9F-8142-3660F1992FC8}" presName="compNode" presStyleCnt="0"/>
      <dgm:spPr/>
    </dgm:pt>
    <dgm:pt modelId="{54D615BB-2152-4E82-9A07-3F7C26B0F082}" type="pres">
      <dgm:prSet presAssocID="{6F60C7C7-F1AA-4A9F-8142-3660F1992FC8}" presName="iconBgRect" presStyleLbl="bgShp" presStyleIdx="1" presStyleCnt="4"/>
      <dgm:spPr/>
    </dgm:pt>
    <dgm:pt modelId="{154C7103-74DF-45E6-BCF0-0FABDF419A6C}" type="pres">
      <dgm:prSet presAssocID="{6F60C7C7-F1AA-4A9F-8142-3660F1992FC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obot"/>
        </a:ext>
      </dgm:extLst>
    </dgm:pt>
    <dgm:pt modelId="{CEAF00A7-12F9-4409-8659-AB89ED690FC4}" type="pres">
      <dgm:prSet presAssocID="{6F60C7C7-F1AA-4A9F-8142-3660F1992FC8}" presName="spaceRect" presStyleCnt="0"/>
      <dgm:spPr/>
    </dgm:pt>
    <dgm:pt modelId="{3B9E0482-8B16-4075-9325-38B733810EB2}" type="pres">
      <dgm:prSet presAssocID="{6F60C7C7-F1AA-4A9F-8142-3660F1992FC8}" presName="textRect" presStyleLbl="revTx" presStyleIdx="1" presStyleCnt="4">
        <dgm:presLayoutVars>
          <dgm:chMax val="1"/>
          <dgm:chPref val="1"/>
        </dgm:presLayoutVars>
      </dgm:prSet>
      <dgm:spPr/>
    </dgm:pt>
    <dgm:pt modelId="{D9586ACC-965C-42C5-89F4-666B013A95D7}" type="pres">
      <dgm:prSet presAssocID="{EBA46C17-79B6-4C56-A7B0-0015DB3E3058}" presName="sibTrans" presStyleLbl="sibTrans2D1" presStyleIdx="0" presStyleCnt="0"/>
      <dgm:spPr/>
    </dgm:pt>
    <dgm:pt modelId="{F517CA03-1715-4756-9F05-AD52421D6E1D}" type="pres">
      <dgm:prSet presAssocID="{3B873EA8-93E7-4812-B155-80511DF14789}" presName="compNode" presStyleCnt="0"/>
      <dgm:spPr/>
    </dgm:pt>
    <dgm:pt modelId="{D2597CFB-407E-422F-8288-417DA14C28C9}" type="pres">
      <dgm:prSet presAssocID="{3B873EA8-93E7-4812-B155-80511DF14789}" presName="iconBgRect" presStyleLbl="bgShp" presStyleIdx="2" presStyleCnt="4"/>
      <dgm:spPr/>
    </dgm:pt>
    <dgm:pt modelId="{6A117992-C75C-4D6B-956B-46539F94D8C7}" type="pres">
      <dgm:prSet presAssocID="{3B873EA8-93E7-4812-B155-80511DF1478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ight Bulb and Gear"/>
        </a:ext>
      </dgm:extLst>
    </dgm:pt>
    <dgm:pt modelId="{86A4299B-32D2-44C1-B938-B877B9B33132}" type="pres">
      <dgm:prSet presAssocID="{3B873EA8-93E7-4812-B155-80511DF14789}" presName="spaceRect" presStyleCnt="0"/>
      <dgm:spPr/>
    </dgm:pt>
    <dgm:pt modelId="{36A00C5D-EB89-44F0-8308-1E1A4E6F1B98}" type="pres">
      <dgm:prSet presAssocID="{3B873EA8-93E7-4812-B155-80511DF14789}" presName="textRect" presStyleLbl="revTx" presStyleIdx="2" presStyleCnt="4">
        <dgm:presLayoutVars>
          <dgm:chMax val="1"/>
          <dgm:chPref val="1"/>
        </dgm:presLayoutVars>
      </dgm:prSet>
      <dgm:spPr/>
    </dgm:pt>
    <dgm:pt modelId="{6383B837-65ED-408A-93BF-CF88BA138CBA}" type="pres">
      <dgm:prSet presAssocID="{65D9149F-A6EE-4983-B44C-368B68FB45BC}" presName="sibTrans" presStyleLbl="sibTrans2D1" presStyleIdx="0" presStyleCnt="0"/>
      <dgm:spPr/>
    </dgm:pt>
    <dgm:pt modelId="{D7AEB47F-E79A-4D97-859F-16898C62CC1E}" type="pres">
      <dgm:prSet presAssocID="{BF99B73E-506F-4629-8121-BB283AC2F466}" presName="compNode" presStyleCnt="0"/>
      <dgm:spPr/>
    </dgm:pt>
    <dgm:pt modelId="{4DA1AD97-68B2-45B0-AD56-CFC084DC67A0}" type="pres">
      <dgm:prSet presAssocID="{BF99B73E-506F-4629-8121-BB283AC2F466}" presName="iconBgRect" presStyleLbl="bgShp" presStyleIdx="3" presStyleCnt="4"/>
      <dgm:spPr/>
    </dgm:pt>
    <dgm:pt modelId="{5592BD33-0896-4E03-A77C-FCCD258AC222}" type="pres">
      <dgm:prSet presAssocID="{BF99B73E-506F-4629-8121-BB283AC2F46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eb Design"/>
        </a:ext>
      </dgm:extLst>
    </dgm:pt>
    <dgm:pt modelId="{1269A55C-A4E0-4483-A50E-9B4172E3C75A}" type="pres">
      <dgm:prSet presAssocID="{BF99B73E-506F-4629-8121-BB283AC2F466}" presName="spaceRect" presStyleCnt="0"/>
      <dgm:spPr/>
    </dgm:pt>
    <dgm:pt modelId="{D2221030-0865-4D7F-A7EF-51E7F50367AF}" type="pres">
      <dgm:prSet presAssocID="{BF99B73E-506F-4629-8121-BB283AC2F466}" presName="textRect" presStyleLbl="revTx" presStyleIdx="3" presStyleCnt="4">
        <dgm:presLayoutVars>
          <dgm:chMax val="1"/>
          <dgm:chPref val="1"/>
        </dgm:presLayoutVars>
      </dgm:prSet>
      <dgm:spPr/>
    </dgm:pt>
  </dgm:ptLst>
  <dgm:cxnLst>
    <dgm:cxn modelId="{1E6A5210-B41B-4279-8CBB-97D812455E52}" srcId="{6123451D-EC7C-477D-8E94-CB34A1CD64BF}" destId="{6F60C7C7-F1AA-4A9F-8142-3660F1992FC8}" srcOrd="1" destOrd="0" parTransId="{F8146B8F-6276-4FBB-9075-C39B29C6D31C}" sibTransId="{EBA46C17-79B6-4C56-A7B0-0015DB3E3058}"/>
    <dgm:cxn modelId="{7F6E485B-9E24-4051-A71C-33E937375EF9}" type="presOf" srcId="{FDB1F4EF-221E-42E6-9924-F3E408463582}" destId="{203D99B9-ED0C-47CD-85AC-D568EF994AA7}" srcOrd="0" destOrd="0" presId="urn:microsoft.com/office/officeart/2018/2/layout/IconCircleList"/>
    <dgm:cxn modelId="{452A3E61-7F62-4C8F-B362-F53065FAC597}" srcId="{6123451D-EC7C-477D-8E94-CB34A1CD64BF}" destId="{BF99B73E-506F-4629-8121-BB283AC2F466}" srcOrd="3" destOrd="0" parTransId="{72519489-9895-4809-B82F-05250D870D5F}" sibTransId="{49CD96D9-1263-4100-8156-9FC1A6CD4C0F}"/>
    <dgm:cxn modelId="{592BC265-46FF-41E1-BE41-A1D46ADCDEB3}" srcId="{6123451D-EC7C-477D-8E94-CB34A1CD64BF}" destId="{6415791B-1012-4B2D-B6F4-DE7DB4497901}" srcOrd="0" destOrd="0" parTransId="{FA0EAFB1-8D4C-4542-A4EB-9B2F3F0198CF}" sibTransId="{FDB1F4EF-221E-42E6-9924-F3E408463582}"/>
    <dgm:cxn modelId="{AF86126F-DCD2-4360-A69E-64B0072B11DA}" type="presOf" srcId="{EBA46C17-79B6-4C56-A7B0-0015DB3E3058}" destId="{D9586ACC-965C-42C5-89F4-666B013A95D7}" srcOrd="0" destOrd="0" presId="urn:microsoft.com/office/officeart/2018/2/layout/IconCircleList"/>
    <dgm:cxn modelId="{FBF95885-70A3-4D38-BD08-F8763F0C16C7}" type="presOf" srcId="{65D9149F-A6EE-4983-B44C-368B68FB45BC}" destId="{6383B837-65ED-408A-93BF-CF88BA138CBA}" srcOrd="0" destOrd="0" presId="urn:microsoft.com/office/officeart/2018/2/layout/IconCircleList"/>
    <dgm:cxn modelId="{3E8FDE88-D0B4-4872-9DA4-036437655730}" type="presOf" srcId="{6F60C7C7-F1AA-4A9F-8142-3660F1992FC8}" destId="{3B9E0482-8B16-4075-9325-38B733810EB2}" srcOrd="0" destOrd="0" presId="urn:microsoft.com/office/officeart/2018/2/layout/IconCircleList"/>
    <dgm:cxn modelId="{294BAB97-9B6D-4D58-823A-77949A78C535}" type="presOf" srcId="{BF99B73E-506F-4629-8121-BB283AC2F466}" destId="{D2221030-0865-4D7F-A7EF-51E7F50367AF}" srcOrd="0" destOrd="0" presId="urn:microsoft.com/office/officeart/2018/2/layout/IconCircleList"/>
    <dgm:cxn modelId="{127B44A4-2D17-4F29-AE6E-67C0F4A72F36}" srcId="{6123451D-EC7C-477D-8E94-CB34A1CD64BF}" destId="{3B873EA8-93E7-4812-B155-80511DF14789}" srcOrd="2" destOrd="0" parTransId="{DE4DA091-9C98-42F2-99AE-BC3F079C0393}" sibTransId="{65D9149F-A6EE-4983-B44C-368B68FB45BC}"/>
    <dgm:cxn modelId="{AB1FEBBD-6ECD-479D-BDA9-08C08F0DC29E}" type="presOf" srcId="{3B873EA8-93E7-4812-B155-80511DF14789}" destId="{36A00C5D-EB89-44F0-8308-1E1A4E6F1B98}" srcOrd="0" destOrd="0" presId="urn:microsoft.com/office/officeart/2018/2/layout/IconCircleList"/>
    <dgm:cxn modelId="{F063EFC6-CCCF-41D5-9948-67A9BBDC5E22}" type="presOf" srcId="{6415791B-1012-4B2D-B6F4-DE7DB4497901}" destId="{5FF0E901-07ED-4CFF-8687-2F34A4A57E26}" srcOrd="0" destOrd="0" presId="urn:microsoft.com/office/officeart/2018/2/layout/IconCircleList"/>
    <dgm:cxn modelId="{DF7D6EE8-EF65-4702-B1C4-1485AC6814AF}" type="presOf" srcId="{6123451D-EC7C-477D-8E94-CB34A1CD64BF}" destId="{5A2824D7-0B61-4350-BD6C-79A2FAD41CFF}" srcOrd="0" destOrd="0" presId="urn:microsoft.com/office/officeart/2018/2/layout/IconCircleList"/>
    <dgm:cxn modelId="{9AD53947-F0FA-40AF-8FD2-60B964C97ADF}" type="presParOf" srcId="{5A2824D7-0B61-4350-BD6C-79A2FAD41CFF}" destId="{CAF599A5-8F23-42E1-95F0-E3FB2705363D}" srcOrd="0" destOrd="0" presId="urn:microsoft.com/office/officeart/2018/2/layout/IconCircleList"/>
    <dgm:cxn modelId="{05C7FDF1-B9AD-4591-A7DD-507BB08A58E9}" type="presParOf" srcId="{CAF599A5-8F23-42E1-95F0-E3FB2705363D}" destId="{E022CA48-87CD-466C-BC50-E50B6B68FD94}" srcOrd="0" destOrd="0" presId="urn:microsoft.com/office/officeart/2018/2/layout/IconCircleList"/>
    <dgm:cxn modelId="{462BCCBB-A9D4-4813-801A-B0637979B7D1}" type="presParOf" srcId="{E022CA48-87CD-466C-BC50-E50B6B68FD94}" destId="{263E8D14-A971-45D4-94C9-07920F9AC6F8}" srcOrd="0" destOrd="0" presId="urn:microsoft.com/office/officeart/2018/2/layout/IconCircleList"/>
    <dgm:cxn modelId="{2014DDD9-CE0D-4892-8942-F5CBADCC7332}" type="presParOf" srcId="{E022CA48-87CD-466C-BC50-E50B6B68FD94}" destId="{6731EF0B-A156-42D4-A72B-1D31C285C9CB}" srcOrd="1" destOrd="0" presId="urn:microsoft.com/office/officeart/2018/2/layout/IconCircleList"/>
    <dgm:cxn modelId="{6B641C65-3C02-43A7-941F-F02BFAA2498C}" type="presParOf" srcId="{E022CA48-87CD-466C-BC50-E50B6B68FD94}" destId="{2CA7A25C-549F-4C72-A53D-FFDB0C2324EA}" srcOrd="2" destOrd="0" presId="urn:microsoft.com/office/officeart/2018/2/layout/IconCircleList"/>
    <dgm:cxn modelId="{D5E6C12A-F43C-4A7B-ABAC-9CBF81E0B9F7}" type="presParOf" srcId="{E022CA48-87CD-466C-BC50-E50B6B68FD94}" destId="{5FF0E901-07ED-4CFF-8687-2F34A4A57E26}" srcOrd="3" destOrd="0" presId="urn:microsoft.com/office/officeart/2018/2/layout/IconCircleList"/>
    <dgm:cxn modelId="{498E3A7F-978C-4B13-87DE-35BC753FA3B7}" type="presParOf" srcId="{CAF599A5-8F23-42E1-95F0-E3FB2705363D}" destId="{203D99B9-ED0C-47CD-85AC-D568EF994AA7}" srcOrd="1" destOrd="0" presId="urn:microsoft.com/office/officeart/2018/2/layout/IconCircleList"/>
    <dgm:cxn modelId="{B8891A54-16CF-4D14-85E2-ACFEC58582B1}" type="presParOf" srcId="{CAF599A5-8F23-42E1-95F0-E3FB2705363D}" destId="{D83B873D-B194-42DD-8910-27CAD66B4166}" srcOrd="2" destOrd="0" presId="urn:microsoft.com/office/officeart/2018/2/layout/IconCircleList"/>
    <dgm:cxn modelId="{9C42A5F4-C19D-485B-AEC9-9C20B0185843}" type="presParOf" srcId="{D83B873D-B194-42DD-8910-27CAD66B4166}" destId="{54D615BB-2152-4E82-9A07-3F7C26B0F082}" srcOrd="0" destOrd="0" presId="urn:microsoft.com/office/officeart/2018/2/layout/IconCircleList"/>
    <dgm:cxn modelId="{75B0370A-F4F6-4C05-A06F-B39A6BF069A0}" type="presParOf" srcId="{D83B873D-B194-42DD-8910-27CAD66B4166}" destId="{154C7103-74DF-45E6-BCF0-0FABDF419A6C}" srcOrd="1" destOrd="0" presId="urn:microsoft.com/office/officeart/2018/2/layout/IconCircleList"/>
    <dgm:cxn modelId="{F375F772-2719-4663-8D42-76F585BFD1B3}" type="presParOf" srcId="{D83B873D-B194-42DD-8910-27CAD66B4166}" destId="{CEAF00A7-12F9-4409-8659-AB89ED690FC4}" srcOrd="2" destOrd="0" presId="urn:microsoft.com/office/officeart/2018/2/layout/IconCircleList"/>
    <dgm:cxn modelId="{6FE9A67D-27FD-4CDD-860C-EDF4E12AA938}" type="presParOf" srcId="{D83B873D-B194-42DD-8910-27CAD66B4166}" destId="{3B9E0482-8B16-4075-9325-38B733810EB2}" srcOrd="3" destOrd="0" presId="urn:microsoft.com/office/officeart/2018/2/layout/IconCircleList"/>
    <dgm:cxn modelId="{31ED1BD1-2D5C-4287-A4CB-5B35AEB222F5}" type="presParOf" srcId="{CAF599A5-8F23-42E1-95F0-E3FB2705363D}" destId="{D9586ACC-965C-42C5-89F4-666B013A95D7}" srcOrd="3" destOrd="0" presId="urn:microsoft.com/office/officeart/2018/2/layout/IconCircleList"/>
    <dgm:cxn modelId="{78C6F329-BD6D-4D79-BA3B-8037ABC936C4}" type="presParOf" srcId="{CAF599A5-8F23-42E1-95F0-E3FB2705363D}" destId="{F517CA03-1715-4756-9F05-AD52421D6E1D}" srcOrd="4" destOrd="0" presId="urn:microsoft.com/office/officeart/2018/2/layout/IconCircleList"/>
    <dgm:cxn modelId="{68DB7D90-1079-4822-A1DA-226A3B81B28D}" type="presParOf" srcId="{F517CA03-1715-4756-9F05-AD52421D6E1D}" destId="{D2597CFB-407E-422F-8288-417DA14C28C9}" srcOrd="0" destOrd="0" presId="urn:microsoft.com/office/officeart/2018/2/layout/IconCircleList"/>
    <dgm:cxn modelId="{6A721A96-2AB1-4AAD-87FF-39C9625B55E3}" type="presParOf" srcId="{F517CA03-1715-4756-9F05-AD52421D6E1D}" destId="{6A117992-C75C-4D6B-956B-46539F94D8C7}" srcOrd="1" destOrd="0" presId="urn:microsoft.com/office/officeart/2018/2/layout/IconCircleList"/>
    <dgm:cxn modelId="{050C381F-B0A7-4A75-96CD-146C0F82843A}" type="presParOf" srcId="{F517CA03-1715-4756-9F05-AD52421D6E1D}" destId="{86A4299B-32D2-44C1-B938-B877B9B33132}" srcOrd="2" destOrd="0" presId="urn:microsoft.com/office/officeart/2018/2/layout/IconCircleList"/>
    <dgm:cxn modelId="{33F3091B-7201-4FD2-95D0-2D02E579AF48}" type="presParOf" srcId="{F517CA03-1715-4756-9F05-AD52421D6E1D}" destId="{36A00C5D-EB89-44F0-8308-1E1A4E6F1B98}" srcOrd="3" destOrd="0" presId="urn:microsoft.com/office/officeart/2018/2/layout/IconCircleList"/>
    <dgm:cxn modelId="{65CECA1D-C723-4F17-BF3B-031D2BD5CA53}" type="presParOf" srcId="{CAF599A5-8F23-42E1-95F0-E3FB2705363D}" destId="{6383B837-65ED-408A-93BF-CF88BA138CBA}" srcOrd="5" destOrd="0" presId="urn:microsoft.com/office/officeart/2018/2/layout/IconCircleList"/>
    <dgm:cxn modelId="{5F87DDBA-FC82-425C-BCC0-455E9121EFB6}" type="presParOf" srcId="{CAF599A5-8F23-42E1-95F0-E3FB2705363D}" destId="{D7AEB47F-E79A-4D97-859F-16898C62CC1E}" srcOrd="6" destOrd="0" presId="urn:microsoft.com/office/officeart/2018/2/layout/IconCircleList"/>
    <dgm:cxn modelId="{F1B9624E-0F13-4D6F-ADEB-306EC15075D0}" type="presParOf" srcId="{D7AEB47F-E79A-4D97-859F-16898C62CC1E}" destId="{4DA1AD97-68B2-45B0-AD56-CFC084DC67A0}" srcOrd="0" destOrd="0" presId="urn:microsoft.com/office/officeart/2018/2/layout/IconCircleList"/>
    <dgm:cxn modelId="{F9DDEE9D-178F-4B32-9D0B-34B515893B62}" type="presParOf" srcId="{D7AEB47F-E79A-4D97-859F-16898C62CC1E}" destId="{5592BD33-0896-4E03-A77C-FCCD258AC222}" srcOrd="1" destOrd="0" presId="urn:microsoft.com/office/officeart/2018/2/layout/IconCircleList"/>
    <dgm:cxn modelId="{EA9F38F0-BBF9-4E4E-A542-07111DA15342}" type="presParOf" srcId="{D7AEB47F-E79A-4D97-859F-16898C62CC1E}" destId="{1269A55C-A4E0-4483-A50E-9B4172E3C75A}" srcOrd="2" destOrd="0" presId="urn:microsoft.com/office/officeart/2018/2/layout/IconCircleList"/>
    <dgm:cxn modelId="{137D2256-B50A-4B6C-904C-EC15951F94DF}" type="presParOf" srcId="{D7AEB47F-E79A-4D97-859F-16898C62CC1E}" destId="{D2221030-0865-4D7F-A7EF-51E7F50367AF}"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321032-91FC-46F5-9B93-4954D403F5D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705EA25-EB23-4AF3-9613-492433B4E69F}">
      <dgm:prSet/>
      <dgm:spPr/>
      <dgm:t>
        <a:bodyPr/>
        <a:lstStyle/>
        <a:p>
          <a:r>
            <a:rPr lang="en-US" b="1" i="0" dirty="0"/>
            <a:t>Customization</a:t>
          </a:r>
          <a:r>
            <a:rPr lang="en-US" b="0" i="0" dirty="0"/>
            <a:t>: Offering customizable invoice templates to accommodate different business needs and branding preferences can be complex. Websites need to provide flexibility while maintaining consistency and professionalism in the generated invoices.</a:t>
          </a:r>
          <a:endParaRPr lang="en-US" dirty="0"/>
        </a:p>
      </dgm:t>
    </dgm:pt>
    <dgm:pt modelId="{A3F4624C-7DAF-40E0-BE9F-8CCC0711475F}" type="parTrans" cxnId="{DBDE55F5-5023-43CD-A578-4488027D9781}">
      <dgm:prSet/>
      <dgm:spPr/>
      <dgm:t>
        <a:bodyPr/>
        <a:lstStyle/>
        <a:p>
          <a:endParaRPr lang="en-US"/>
        </a:p>
      </dgm:t>
    </dgm:pt>
    <dgm:pt modelId="{BA46F0DD-4592-4C1E-A1F7-1AD9CBFF782C}" type="sibTrans" cxnId="{DBDE55F5-5023-43CD-A578-4488027D9781}">
      <dgm:prSet/>
      <dgm:spPr/>
      <dgm:t>
        <a:bodyPr/>
        <a:lstStyle/>
        <a:p>
          <a:endParaRPr lang="en-US"/>
        </a:p>
      </dgm:t>
    </dgm:pt>
    <dgm:pt modelId="{D0220B0D-2C40-4632-9B77-DCBC4C0BD286}">
      <dgm:prSet/>
      <dgm:spPr/>
      <dgm:t>
        <a:bodyPr/>
        <a:lstStyle/>
        <a:p>
          <a:r>
            <a:rPr lang="en-US" b="1" i="0" dirty="0"/>
            <a:t>Compliance</a:t>
          </a:r>
          <a:r>
            <a:rPr lang="en-US" b="0" i="0" dirty="0"/>
            <a:t>: Staying compliant with various regulations like GDPR, CCPA, and PCI DSS is essential. Websites must ensure that they handle customer data responsibly and adhere to legal requirements regarding data protection and privacy.</a:t>
          </a:r>
          <a:r>
            <a:rPr lang="en-IN" dirty="0"/>
            <a:t> </a:t>
          </a:r>
          <a:endParaRPr lang="en-US" dirty="0"/>
        </a:p>
      </dgm:t>
    </dgm:pt>
    <dgm:pt modelId="{BEEA03FE-8BBF-4235-849F-209576C2FDAE}" type="parTrans" cxnId="{FA525CD2-F53D-4823-B318-6E00208FAC23}">
      <dgm:prSet/>
      <dgm:spPr/>
      <dgm:t>
        <a:bodyPr/>
        <a:lstStyle/>
        <a:p>
          <a:endParaRPr lang="en-US"/>
        </a:p>
      </dgm:t>
    </dgm:pt>
    <dgm:pt modelId="{F7E3A364-06FB-42E1-97B6-281D6EC862D3}" type="sibTrans" cxnId="{FA525CD2-F53D-4823-B318-6E00208FAC23}">
      <dgm:prSet/>
      <dgm:spPr/>
      <dgm:t>
        <a:bodyPr/>
        <a:lstStyle/>
        <a:p>
          <a:endParaRPr lang="en-US"/>
        </a:p>
      </dgm:t>
    </dgm:pt>
    <dgm:pt modelId="{0187704D-3D9C-4931-B609-A057D6A8ED1F}">
      <dgm:prSet/>
      <dgm:spPr/>
      <dgm:t>
        <a:bodyPr/>
        <a:lstStyle/>
        <a:p>
          <a:r>
            <a:rPr lang="en-US" b="1" i="0" dirty="0"/>
            <a:t>Security</a:t>
          </a:r>
          <a:r>
            <a:rPr lang="en-US" b="0" i="0" dirty="0"/>
            <a:t>: Ensuring the security of sensitive customer information such as names, addresses, and payment details is crucial. Websites must protect against data breaches and implement encryption methods to safeguard data both in transit and at rest.</a:t>
          </a:r>
          <a:endParaRPr lang="en-US" dirty="0"/>
        </a:p>
      </dgm:t>
    </dgm:pt>
    <dgm:pt modelId="{55B2CC09-525C-4753-BBAC-9C2D935F61D5}" type="parTrans" cxnId="{2EA50C8D-F2D9-4194-95FE-1541AFF3979D}">
      <dgm:prSet/>
      <dgm:spPr/>
      <dgm:t>
        <a:bodyPr/>
        <a:lstStyle/>
        <a:p>
          <a:endParaRPr lang="en-US"/>
        </a:p>
      </dgm:t>
    </dgm:pt>
    <dgm:pt modelId="{1C0331C7-CB31-4D34-98F2-442C6B6E3B67}" type="sibTrans" cxnId="{2EA50C8D-F2D9-4194-95FE-1541AFF3979D}">
      <dgm:prSet/>
      <dgm:spPr/>
      <dgm:t>
        <a:bodyPr/>
        <a:lstStyle/>
        <a:p>
          <a:endParaRPr lang="en-US"/>
        </a:p>
      </dgm:t>
    </dgm:pt>
    <dgm:pt modelId="{B0DD7267-B821-422C-B708-59E177E84C13}">
      <dgm:prSet/>
      <dgm:spPr/>
      <dgm:t>
        <a:bodyPr/>
        <a:lstStyle/>
        <a:p>
          <a:r>
            <a:rPr lang="en-US" b="1" i="0" dirty="0"/>
            <a:t>Internationalization</a:t>
          </a:r>
          <a:r>
            <a:rPr lang="en-US" b="0" i="0" dirty="0"/>
            <a:t>: Serving customers globally means dealing with different currencies, languages, and tax regulations. Websites need to support multi-currency invoicing, multilingual interfaces, and compliance with diverse tax laws.</a:t>
          </a:r>
          <a:endParaRPr lang="en-US" dirty="0"/>
        </a:p>
      </dgm:t>
    </dgm:pt>
    <dgm:pt modelId="{5E109B8A-5EC3-4CA7-8D98-D638DD269217}" type="parTrans" cxnId="{93E9537E-7CFA-465B-8028-D1BBE12EBFCD}">
      <dgm:prSet/>
      <dgm:spPr/>
      <dgm:t>
        <a:bodyPr/>
        <a:lstStyle/>
        <a:p>
          <a:endParaRPr lang="en-US"/>
        </a:p>
      </dgm:t>
    </dgm:pt>
    <dgm:pt modelId="{94B1390A-C2F0-48E2-898F-DF53C69F0926}" type="sibTrans" cxnId="{93E9537E-7CFA-465B-8028-D1BBE12EBFCD}">
      <dgm:prSet/>
      <dgm:spPr/>
      <dgm:t>
        <a:bodyPr/>
        <a:lstStyle/>
        <a:p>
          <a:endParaRPr lang="en-US"/>
        </a:p>
      </dgm:t>
    </dgm:pt>
    <dgm:pt modelId="{612D3668-5520-4E1F-9526-1AB40A3CC30F}">
      <dgm:prSet/>
      <dgm:spPr/>
      <dgm:t>
        <a:bodyPr/>
        <a:lstStyle/>
        <a:p>
          <a:r>
            <a:rPr lang="en-US" b="1" i="0" dirty="0"/>
            <a:t>Automation</a:t>
          </a:r>
          <a:r>
            <a:rPr lang="en-US" b="0" i="0" dirty="0"/>
            <a:t>: Automating the invoice generation process saves time and reduces errors. However, implementing robust automation features, such as recurring billing or scheduled invoicing, requires careful planning and testing.</a:t>
          </a:r>
          <a:endParaRPr lang="en-US" dirty="0"/>
        </a:p>
      </dgm:t>
    </dgm:pt>
    <dgm:pt modelId="{9C2BB9F2-27B5-4EB7-BD40-1F1371E75DA5}" type="parTrans" cxnId="{5FF82090-7627-439F-AB63-56F0CC31F28C}">
      <dgm:prSet/>
      <dgm:spPr/>
      <dgm:t>
        <a:bodyPr/>
        <a:lstStyle/>
        <a:p>
          <a:endParaRPr lang="en-US"/>
        </a:p>
      </dgm:t>
    </dgm:pt>
    <dgm:pt modelId="{E7A0D1DC-236A-416A-B4CE-320BD8C14235}" type="sibTrans" cxnId="{5FF82090-7627-439F-AB63-56F0CC31F28C}">
      <dgm:prSet/>
      <dgm:spPr/>
      <dgm:t>
        <a:bodyPr/>
        <a:lstStyle/>
        <a:p>
          <a:endParaRPr lang="en-US"/>
        </a:p>
      </dgm:t>
    </dgm:pt>
    <dgm:pt modelId="{8B845C68-CF40-4825-BC37-E3E5676955F3}" type="pres">
      <dgm:prSet presAssocID="{86321032-91FC-46F5-9B93-4954D403F5D7}" presName="root" presStyleCnt="0">
        <dgm:presLayoutVars>
          <dgm:dir/>
          <dgm:resizeHandles val="exact"/>
        </dgm:presLayoutVars>
      </dgm:prSet>
      <dgm:spPr/>
    </dgm:pt>
    <dgm:pt modelId="{CBF67240-AFC2-4D2E-9DB6-2AC2F9F90199}" type="pres">
      <dgm:prSet presAssocID="{8705EA25-EB23-4AF3-9613-492433B4E69F}" presName="compNode" presStyleCnt="0"/>
      <dgm:spPr/>
    </dgm:pt>
    <dgm:pt modelId="{C7A76501-1222-43C9-9A42-14CBC0C79818}" type="pres">
      <dgm:prSet presAssocID="{8705EA25-EB23-4AF3-9613-492433B4E69F}" presName="bgRect" presStyleLbl="bgShp" presStyleIdx="0" presStyleCnt="5" custLinFactY="-100000" custLinFactNeighborX="-171" custLinFactNeighborY="-107066"/>
      <dgm:spPr/>
    </dgm:pt>
    <dgm:pt modelId="{6704F805-7E6B-4D79-965C-39539B9C7FD8}" type="pres">
      <dgm:prSet presAssocID="{8705EA25-EB23-4AF3-9613-492433B4E69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siness Growth"/>
        </a:ext>
      </dgm:extLst>
    </dgm:pt>
    <dgm:pt modelId="{A4BF6B9C-BE74-4D3A-B5D9-C5A26FEFD480}" type="pres">
      <dgm:prSet presAssocID="{8705EA25-EB23-4AF3-9613-492433B4E69F}" presName="spaceRect" presStyleCnt="0"/>
      <dgm:spPr/>
    </dgm:pt>
    <dgm:pt modelId="{AE7D790C-5FAF-49F2-9860-AE72A627F32C}" type="pres">
      <dgm:prSet presAssocID="{8705EA25-EB23-4AF3-9613-492433B4E69F}" presName="parTx" presStyleLbl="revTx" presStyleIdx="0" presStyleCnt="5">
        <dgm:presLayoutVars>
          <dgm:chMax val="0"/>
          <dgm:chPref val="0"/>
        </dgm:presLayoutVars>
      </dgm:prSet>
      <dgm:spPr/>
    </dgm:pt>
    <dgm:pt modelId="{09ACF71B-136E-48C8-909B-F1FB51B2CDB6}" type="pres">
      <dgm:prSet presAssocID="{BA46F0DD-4592-4C1E-A1F7-1AD9CBFF782C}" presName="sibTrans" presStyleCnt="0"/>
      <dgm:spPr/>
    </dgm:pt>
    <dgm:pt modelId="{15CBB5B8-1A4C-4DA5-9DAE-7877A94216AA}" type="pres">
      <dgm:prSet presAssocID="{D0220B0D-2C40-4632-9B77-DCBC4C0BD286}" presName="compNode" presStyleCnt="0"/>
      <dgm:spPr/>
    </dgm:pt>
    <dgm:pt modelId="{458D8DDA-34E9-4A8F-86D9-FBD39CFA61E2}" type="pres">
      <dgm:prSet presAssocID="{D0220B0D-2C40-4632-9B77-DCBC4C0BD286}" presName="bgRect" presStyleLbl="bgShp" presStyleIdx="1" presStyleCnt="5"/>
      <dgm:spPr/>
    </dgm:pt>
    <dgm:pt modelId="{6D3F6AAB-14E6-4CBA-A0EF-33B25DAC6267}" type="pres">
      <dgm:prSet presAssocID="{D0220B0D-2C40-4632-9B77-DCBC4C0BD28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inimize"/>
        </a:ext>
      </dgm:extLst>
    </dgm:pt>
    <dgm:pt modelId="{E67554CE-2683-40A4-8F5B-F5368F394D37}" type="pres">
      <dgm:prSet presAssocID="{D0220B0D-2C40-4632-9B77-DCBC4C0BD286}" presName="spaceRect" presStyleCnt="0"/>
      <dgm:spPr/>
    </dgm:pt>
    <dgm:pt modelId="{4766B821-A05E-497F-AA17-333D7C888FC4}" type="pres">
      <dgm:prSet presAssocID="{D0220B0D-2C40-4632-9B77-DCBC4C0BD286}" presName="parTx" presStyleLbl="revTx" presStyleIdx="1" presStyleCnt="5">
        <dgm:presLayoutVars>
          <dgm:chMax val="0"/>
          <dgm:chPref val="0"/>
        </dgm:presLayoutVars>
      </dgm:prSet>
      <dgm:spPr/>
    </dgm:pt>
    <dgm:pt modelId="{C69B7371-56EB-4008-8654-9DA63EF0AF9F}" type="pres">
      <dgm:prSet presAssocID="{F7E3A364-06FB-42E1-97B6-281D6EC862D3}" presName="sibTrans" presStyleCnt="0"/>
      <dgm:spPr/>
    </dgm:pt>
    <dgm:pt modelId="{FE8241A4-E074-498E-B10E-87C5B0F47BD9}" type="pres">
      <dgm:prSet presAssocID="{0187704D-3D9C-4931-B609-A057D6A8ED1F}" presName="compNode" presStyleCnt="0"/>
      <dgm:spPr/>
    </dgm:pt>
    <dgm:pt modelId="{63DFA230-78D0-4789-9F25-AACEDC5AF24B}" type="pres">
      <dgm:prSet presAssocID="{0187704D-3D9C-4931-B609-A057D6A8ED1F}" presName="bgRect" presStyleLbl="bgShp" presStyleIdx="2" presStyleCnt="5"/>
      <dgm:spPr/>
    </dgm:pt>
    <dgm:pt modelId="{75714822-2FBF-4883-B338-9896474D9D00}" type="pres">
      <dgm:prSet presAssocID="{0187704D-3D9C-4931-B609-A057D6A8ED1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443ADC72-43B8-4766-AE07-0502C47DD06D}" type="pres">
      <dgm:prSet presAssocID="{0187704D-3D9C-4931-B609-A057D6A8ED1F}" presName="spaceRect" presStyleCnt="0"/>
      <dgm:spPr/>
    </dgm:pt>
    <dgm:pt modelId="{6A7CCF2B-9EA6-4D61-8B9A-7E50655AC7CA}" type="pres">
      <dgm:prSet presAssocID="{0187704D-3D9C-4931-B609-A057D6A8ED1F}" presName="parTx" presStyleLbl="revTx" presStyleIdx="2" presStyleCnt="5">
        <dgm:presLayoutVars>
          <dgm:chMax val="0"/>
          <dgm:chPref val="0"/>
        </dgm:presLayoutVars>
      </dgm:prSet>
      <dgm:spPr/>
    </dgm:pt>
    <dgm:pt modelId="{9B191C02-0A31-4340-B080-615A5043CCCE}" type="pres">
      <dgm:prSet presAssocID="{1C0331C7-CB31-4D34-98F2-442C6B6E3B67}" presName="sibTrans" presStyleCnt="0"/>
      <dgm:spPr/>
    </dgm:pt>
    <dgm:pt modelId="{8CEA5860-A10F-4FF0-B90A-AAD0923ED3DF}" type="pres">
      <dgm:prSet presAssocID="{B0DD7267-B821-422C-B708-59E177E84C13}" presName="compNode" presStyleCnt="0"/>
      <dgm:spPr/>
    </dgm:pt>
    <dgm:pt modelId="{57A02857-ABCC-4ADB-BB31-CE3B730518AA}" type="pres">
      <dgm:prSet presAssocID="{B0DD7267-B821-422C-B708-59E177E84C13}" presName="bgRect" presStyleLbl="bgShp" presStyleIdx="3" presStyleCnt="5"/>
      <dgm:spPr/>
    </dgm:pt>
    <dgm:pt modelId="{116DC05F-9A7D-488D-8C08-0BD2E21C5934}" type="pres">
      <dgm:prSet presAssocID="{B0DD7267-B821-422C-B708-59E177E84C1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uzzle"/>
        </a:ext>
      </dgm:extLst>
    </dgm:pt>
    <dgm:pt modelId="{4C09016F-F98A-461D-8F37-D3B84BD2FAA0}" type="pres">
      <dgm:prSet presAssocID="{B0DD7267-B821-422C-B708-59E177E84C13}" presName="spaceRect" presStyleCnt="0"/>
      <dgm:spPr/>
    </dgm:pt>
    <dgm:pt modelId="{1899FAF4-B30E-4FEE-8666-E4EC51991D53}" type="pres">
      <dgm:prSet presAssocID="{B0DD7267-B821-422C-B708-59E177E84C13}" presName="parTx" presStyleLbl="revTx" presStyleIdx="3" presStyleCnt="5">
        <dgm:presLayoutVars>
          <dgm:chMax val="0"/>
          <dgm:chPref val="0"/>
        </dgm:presLayoutVars>
      </dgm:prSet>
      <dgm:spPr/>
    </dgm:pt>
    <dgm:pt modelId="{A9BC7738-6FDE-42E5-81AC-68A1B0F861CF}" type="pres">
      <dgm:prSet presAssocID="{94B1390A-C2F0-48E2-898F-DF53C69F0926}" presName="sibTrans" presStyleCnt="0"/>
      <dgm:spPr/>
    </dgm:pt>
    <dgm:pt modelId="{138CAA9E-AB65-402B-BA3F-8CE3F3D69926}" type="pres">
      <dgm:prSet presAssocID="{612D3668-5520-4E1F-9526-1AB40A3CC30F}" presName="compNode" presStyleCnt="0"/>
      <dgm:spPr/>
    </dgm:pt>
    <dgm:pt modelId="{2BC5203E-7548-4364-A106-FC47333BBE31}" type="pres">
      <dgm:prSet presAssocID="{612D3668-5520-4E1F-9526-1AB40A3CC30F}" presName="bgRect" presStyleLbl="bgShp" presStyleIdx="4" presStyleCnt="5"/>
      <dgm:spPr/>
    </dgm:pt>
    <dgm:pt modelId="{FEDCCFDE-4840-4004-BB75-0375B3FF91A5}" type="pres">
      <dgm:prSet presAssocID="{612D3668-5520-4E1F-9526-1AB40A3CC30F}"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Graph with Upward Trend"/>
        </a:ext>
      </dgm:extLst>
    </dgm:pt>
    <dgm:pt modelId="{9A1FD1E6-6811-492A-9BB1-F932A2C94190}" type="pres">
      <dgm:prSet presAssocID="{612D3668-5520-4E1F-9526-1AB40A3CC30F}" presName="spaceRect" presStyleCnt="0"/>
      <dgm:spPr/>
    </dgm:pt>
    <dgm:pt modelId="{49AC6620-BE57-4DE9-A2FB-2214023CA58F}" type="pres">
      <dgm:prSet presAssocID="{612D3668-5520-4E1F-9526-1AB40A3CC30F}" presName="parTx" presStyleLbl="revTx" presStyleIdx="4" presStyleCnt="5">
        <dgm:presLayoutVars>
          <dgm:chMax val="0"/>
          <dgm:chPref val="0"/>
        </dgm:presLayoutVars>
      </dgm:prSet>
      <dgm:spPr/>
    </dgm:pt>
  </dgm:ptLst>
  <dgm:cxnLst>
    <dgm:cxn modelId="{93E9537E-7CFA-465B-8028-D1BBE12EBFCD}" srcId="{86321032-91FC-46F5-9B93-4954D403F5D7}" destId="{B0DD7267-B821-422C-B708-59E177E84C13}" srcOrd="3" destOrd="0" parTransId="{5E109B8A-5EC3-4CA7-8D98-D638DD269217}" sibTransId="{94B1390A-C2F0-48E2-898F-DF53C69F0926}"/>
    <dgm:cxn modelId="{2EA50C8D-F2D9-4194-95FE-1541AFF3979D}" srcId="{86321032-91FC-46F5-9B93-4954D403F5D7}" destId="{0187704D-3D9C-4931-B609-A057D6A8ED1F}" srcOrd="2" destOrd="0" parTransId="{55B2CC09-525C-4753-BBAC-9C2D935F61D5}" sibTransId="{1C0331C7-CB31-4D34-98F2-442C6B6E3B67}"/>
    <dgm:cxn modelId="{5FF82090-7627-439F-AB63-56F0CC31F28C}" srcId="{86321032-91FC-46F5-9B93-4954D403F5D7}" destId="{612D3668-5520-4E1F-9526-1AB40A3CC30F}" srcOrd="4" destOrd="0" parTransId="{9C2BB9F2-27B5-4EB7-BD40-1F1371E75DA5}" sibTransId="{E7A0D1DC-236A-416A-B4CE-320BD8C14235}"/>
    <dgm:cxn modelId="{A710EB91-DE1A-44B3-BAE4-94C16996293C}" type="presOf" srcId="{0187704D-3D9C-4931-B609-A057D6A8ED1F}" destId="{6A7CCF2B-9EA6-4D61-8B9A-7E50655AC7CA}" srcOrd="0" destOrd="0" presId="urn:microsoft.com/office/officeart/2018/2/layout/IconVerticalSolidList"/>
    <dgm:cxn modelId="{71CCA7A0-AB59-4350-A7A6-B39AB1A34489}" type="presOf" srcId="{D0220B0D-2C40-4632-9B77-DCBC4C0BD286}" destId="{4766B821-A05E-497F-AA17-333D7C888FC4}" srcOrd="0" destOrd="0" presId="urn:microsoft.com/office/officeart/2018/2/layout/IconVerticalSolidList"/>
    <dgm:cxn modelId="{73FE6CC1-B31F-41F6-A727-BB8F84F22B4E}" type="presOf" srcId="{8705EA25-EB23-4AF3-9613-492433B4E69F}" destId="{AE7D790C-5FAF-49F2-9860-AE72A627F32C}" srcOrd="0" destOrd="0" presId="urn:microsoft.com/office/officeart/2018/2/layout/IconVerticalSolidList"/>
    <dgm:cxn modelId="{FA525CD2-F53D-4823-B318-6E00208FAC23}" srcId="{86321032-91FC-46F5-9B93-4954D403F5D7}" destId="{D0220B0D-2C40-4632-9B77-DCBC4C0BD286}" srcOrd="1" destOrd="0" parTransId="{BEEA03FE-8BBF-4235-849F-209576C2FDAE}" sibTransId="{F7E3A364-06FB-42E1-97B6-281D6EC862D3}"/>
    <dgm:cxn modelId="{1567FDD3-B9CB-4F5B-973B-4B935E15B5E1}" type="presOf" srcId="{612D3668-5520-4E1F-9526-1AB40A3CC30F}" destId="{49AC6620-BE57-4DE9-A2FB-2214023CA58F}" srcOrd="0" destOrd="0" presId="urn:microsoft.com/office/officeart/2018/2/layout/IconVerticalSolidList"/>
    <dgm:cxn modelId="{5A775CE2-0048-4BE1-B67E-73DC59A9EA63}" type="presOf" srcId="{B0DD7267-B821-422C-B708-59E177E84C13}" destId="{1899FAF4-B30E-4FEE-8666-E4EC51991D53}" srcOrd="0" destOrd="0" presId="urn:microsoft.com/office/officeart/2018/2/layout/IconVerticalSolidList"/>
    <dgm:cxn modelId="{4C7384F2-6350-4802-A2A2-EF3C13BEF446}" type="presOf" srcId="{86321032-91FC-46F5-9B93-4954D403F5D7}" destId="{8B845C68-CF40-4825-BC37-E3E5676955F3}" srcOrd="0" destOrd="0" presId="urn:microsoft.com/office/officeart/2018/2/layout/IconVerticalSolidList"/>
    <dgm:cxn modelId="{DBDE55F5-5023-43CD-A578-4488027D9781}" srcId="{86321032-91FC-46F5-9B93-4954D403F5D7}" destId="{8705EA25-EB23-4AF3-9613-492433B4E69F}" srcOrd="0" destOrd="0" parTransId="{A3F4624C-7DAF-40E0-BE9F-8CCC0711475F}" sibTransId="{BA46F0DD-4592-4C1E-A1F7-1AD9CBFF782C}"/>
    <dgm:cxn modelId="{8D3E2D33-22DB-47EE-AE8E-9CFD0DB7ACDA}" type="presParOf" srcId="{8B845C68-CF40-4825-BC37-E3E5676955F3}" destId="{CBF67240-AFC2-4D2E-9DB6-2AC2F9F90199}" srcOrd="0" destOrd="0" presId="urn:microsoft.com/office/officeart/2018/2/layout/IconVerticalSolidList"/>
    <dgm:cxn modelId="{729EF168-F5FB-43D4-8F96-964ED2EBBAC3}" type="presParOf" srcId="{CBF67240-AFC2-4D2E-9DB6-2AC2F9F90199}" destId="{C7A76501-1222-43C9-9A42-14CBC0C79818}" srcOrd="0" destOrd="0" presId="urn:microsoft.com/office/officeart/2018/2/layout/IconVerticalSolidList"/>
    <dgm:cxn modelId="{D68A35DE-034B-49CC-B0AA-0035E149795F}" type="presParOf" srcId="{CBF67240-AFC2-4D2E-9DB6-2AC2F9F90199}" destId="{6704F805-7E6B-4D79-965C-39539B9C7FD8}" srcOrd="1" destOrd="0" presId="urn:microsoft.com/office/officeart/2018/2/layout/IconVerticalSolidList"/>
    <dgm:cxn modelId="{E8DF71B8-1FB0-4AA2-85F5-B9347A1A0E52}" type="presParOf" srcId="{CBF67240-AFC2-4D2E-9DB6-2AC2F9F90199}" destId="{A4BF6B9C-BE74-4D3A-B5D9-C5A26FEFD480}" srcOrd="2" destOrd="0" presId="urn:microsoft.com/office/officeart/2018/2/layout/IconVerticalSolidList"/>
    <dgm:cxn modelId="{C14741B3-B6F2-49EF-9D41-80A486B8CF54}" type="presParOf" srcId="{CBF67240-AFC2-4D2E-9DB6-2AC2F9F90199}" destId="{AE7D790C-5FAF-49F2-9860-AE72A627F32C}" srcOrd="3" destOrd="0" presId="urn:microsoft.com/office/officeart/2018/2/layout/IconVerticalSolidList"/>
    <dgm:cxn modelId="{C71CCAD8-893C-4972-BF73-BDFAFE34E19D}" type="presParOf" srcId="{8B845C68-CF40-4825-BC37-E3E5676955F3}" destId="{09ACF71B-136E-48C8-909B-F1FB51B2CDB6}" srcOrd="1" destOrd="0" presId="urn:microsoft.com/office/officeart/2018/2/layout/IconVerticalSolidList"/>
    <dgm:cxn modelId="{ADCBE8B9-EA93-419F-A770-24016578FB51}" type="presParOf" srcId="{8B845C68-CF40-4825-BC37-E3E5676955F3}" destId="{15CBB5B8-1A4C-4DA5-9DAE-7877A94216AA}" srcOrd="2" destOrd="0" presId="urn:microsoft.com/office/officeart/2018/2/layout/IconVerticalSolidList"/>
    <dgm:cxn modelId="{B69DF976-8FFA-44FB-952E-6C1CC4BC6C5D}" type="presParOf" srcId="{15CBB5B8-1A4C-4DA5-9DAE-7877A94216AA}" destId="{458D8DDA-34E9-4A8F-86D9-FBD39CFA61E2}" srcOrd="0" destOrd="0" presId="urn:microsoft.com/office/officeart/2018/2/layout/IconVerticalSolidList"/>
    <dgm:cxn modelId="{537A0803-E6CE-4BCE-AD43-23510EB395E8}" type="presParOf" srcId="{15CBB5B8-1A4C-4DA5-9DAE-7877A94216AA}" destId="{6D3F6AAB-14E6-4CBA-A0EF-33B25DAC6267}" srcOrd="1" destOrd="0" presId="urn:microsoft.com/office/officeart/2018/2/layout/IconVerticalSolidList"/>
    <dgm:cxn modelId="{8F4E801D-41E3-4563-B12B-D178B76D326C}" type="presParOf" srcId="{15CBB5B8-1A4C-4DA5-9DAE-7877A94216AA}" destId="{E67554CE-2683-40A4-8F5B-F5368F394D37}" srcOrd="2" destOrd="0" presId="urn:microsoft.com/office/officeart/2018/2/layout/IconVerticalSolidList"/>
    <dgm:cxn modelId="{37C597A9-9A38-48CA-83EF-FC03C483D278}" type="presParOf" srcId="{15CBB5B8-1A4C-4DA5-9DAE-7877A94216AA}" destId="{4766B821-A05E-497F-AA17-333D7C888FC4}" srcOrd="3" destOrd="0" presId="urn:microsoft.com/office/officeart/2018/2/layout/IconVerticalSolidList"/>
    <dgm:cxn modelId="{98414F7C-5033-4191-BD7D-04CFB8C5F7CA}" type="presParOf" srcId="{8B845C68-CF40-4825-BC37-E3E5676955F3}" destId="{C69B7371-56EB-4008-8654-9DA63EF0AF9F}" srcOrd="3" destOrd="0" presId="urn:microsoft.com/office/officeart/2018/2/layout/IconVerticalSolidList"/>
    <dgm:cxn modelId="{FF1ADCBF-5C78-463C-A766-17B71C72EB61}" type="presParOf" srcId="{8B845C68-CF40-4825-BC37-E3E5676955F3}" destId="{FE8241A4-E074-498E-B10E-87C5B0F47BD9}" srcOrd="4" destOrd="0" presId="urn:microsoft.com/office/officeart/2018/2/layout/IconVerticalSolidList"/>
    <dgm:cxn modelId="{DDDE1B03-50D1-4738-9D82-AF41A6F828F9}" type="presParOf" srcId="{FE8241A4-E074-498E-B10E-87C5B0F47BD9}" destId="{63DFA230-78D0-4789-9F25-AACEDC5AF24B}" srcOrd="0" destOrd="0" presId="urn:microsoft.com/office/officeart/2018/2/layout/IconVerticalSolidList"/>
    <dgm:cxn modelId="{7F2C4BE7-90B6-4531-93D3-7E9B43F6D8D3}" type="presParOf" srcId="{FE8241A4-E074-498E-B10E-87C5B0F47BD9}" destId="{75714822-2FBF-4883-B338-9896474D9D00}" srcOrd="1" destOrd="0" presId="urn:microsoft.com/office/officeart/2018/2/layout/IconVerticalSolidList"/>
    <dgm:cxn modelId="{8467620D-E3F6-4B83-AE8F-83E15E64E154}" type="presParOf" srcId="{FE8241A4-E074-498E-B10E-87C5B0F47BD9}" destId="{443ADC72-43B8-4766-AE07-0502C47DD06D}" srcOrd="2" destOrd="0" presId="urn:microsoft.com/office/officeart/2018/2/layout/IconVerticalSolidList"/>
    <dgm:cxn modelId="{B25B060F-B22C-41CE-BDD9-DE11A58B85B0}" type="presParOf" srcId="{FE8241A4-E074-498E-B10E-87C5B0F47BD9}" destId="{6A7CCF2B-9EA6-4D61-8B9A-7E50655AC7CA}" srcOrd="3" destOrd="0" presId="urn:microsoft.com/office/officeart/2018/2/layout/IconVerticalSolidList"/>
    <dgm:cxn modelId="{95A083E1-C6E9-4BDC-B72F-340265E9C104}" type="presParOf" srcId="{8B845C68-CF40-4825-BC37-E3E5676955F3}" destId="{9B191C02-0A31-4340-B080-615A5043CCCE}" srcOrd="5" destOrd="0" presId="urn:microsoft.com/office/officeart/2018/2/layout/IconVerticalSolidList"/>
    <dgm:cxn modelId="{9344B8A2-3F47-4797-A56E-10EBE2C9AFAE}" type="presParOf" srcId="{8B845C68-CF40-4825-BC37-E3E5676955F3}" destId="{8CEA5860-A10F-4FF0-B90A-AAD0923ED3DF}" srcOrd="6" destOrd="0" presId="urn:microsoft.com/office/officeart/2018/2/layout/IconVerticalSolidList"/>
    <dgm:cxn modelId="{AF2EFD8A-82F4-40A2-96D7-5B6FF52BD86F}" type="presParOf" srcId="{8CEA5860-A10F-4FF0-B90A-AAD0923ED3DF}" destId="{57A02857-ABCC-4ADB-BB31-CE3B730518AA}" srcOrd="0" destOrd="0" presId="urn:microsoft.com/office/officeart/2018/2/layout/IconVerticalSolidList"/>
    <dgm:cxn modelId="{5B9E849F-8BEB-4002-90FC-3A32694C554C}" type="presParOf" srcId="{8CEA5860-A10F-4FF0-B90A-AAD0923ED3DF}" destId="{116DC05F-9A7D-488D-8C08-0BD2E21C5934}" srcOrd="1" destOrd="0" presId="urn:microsoft.com/office/officeart/2018/2/layout/IconVerticalSolidList"/>
    <dgm:cxn modelId="{1A7537B9-C805-4327-9F9B-1407F425A542}" type="presParOf" srcId="{8CEA5860-A10F-4FF0-B90A-AAD0923ED3DF}" destId="{4C09016F-F98A-461D-8F37-D3B84BD2FAA0}" srcOrd="2" destOrd="0" presId="urn:microsoft.com/office/officeart/2018/2/layout/IconVerticalSolidList"/>
    <dgm:cxn modelId="{7A829CD9-CD00-4EBB-BC65-4369BE15CC9E}" type="presParOf" srcId="{8CEA5860-A10F-4FF0-B90A-AAD0923ED3DF}" destId="{1899FAF4-B30E-4FEE-8666-E4EC51991D53}" srcOrd="3" destOrd="0" presId="urn:microsoft.com/office/officeart/2018/2/layout/IconVerticalSolidList"/>
    <dgm:cxn modelId="{AFDC521D-B488-4D1B-9F39-98FA0F322C5C}" type="presParOf" srcId="{8B845C68-CF40-4825-BC37-E3E5676955F3}" destId="{A9BC7738-6FDE-42E5-81AC-68A1B0F861CF}" srcOrd="7" destOrd="0" presId="urn:microsoft.com/office/officeart/2018/2/layout/IconVerticalSolidList"/>
    <dgm:cxn modelId="{F0E2A5DD-98AF-42F2-9F7D-0C891CDAFFA7}" type="presParOf" srcId="{8B845C68-CF40-4825-BC37-E3E5676955F3}" destId="{138CAA9E-AB65-402B-BA3F-8CE3F3D69926}" srcOrd="8" destOrd="0" presId="urn:microsoft.com/office/officeart/2018/2/layout/IconVerticalSolidList"/>
    <dgm:cxn modelId="{3BEBA12D-F379-4CFA-B357-039AE1BF6E70}" type="presParOf" srcId="{138CAA9E-AB65-402B-BA3F-8CE3F3D69926}" destId="{2BC5203E-7548-4364-A106-FC47333BBE31}" srcOrd="0" destOrd="0" presId="urn:microsoft.com/office/officeart/2018/2/layout/IconVerticalSolidList"/>
    <dgm:cxn modelId="{71D9BEDB-9373-4A99-B3E6-40B439A36EE8}" type="presParOf" srcId="{138CAA9E-AB65-402B-BA3F-8CE3F3D69926}" destId="{FEDCCFDE-4840-4004-BB75-0375B3FF91A5}" srcOrd="1" destOrd="0" presId="urn:microsoft.com/office/officeart/2018/2/layout/IconVerticalSolidList"/>
    <dgm:cxn modelId="{BA1666F2-7F9F-46FB-80F1-43AFEEE49B44}" type="presParOf" srcId="{138CAA9E-AB65-402B-BA3F-8CE3F3D69926}" destId="{9A1FD1E6-6811-492A-9BB1-F932A2C94190}" srcOrd="2" destOrd="0" presId="urn:microsoft.com/office/officeart/2018/2/layout/IconVerticalSolidList"/>
    <dgm:cxn modelId="{ADD6A9B2-9B40-4834-B8D6-18D5D4403DDF}" type="presParOf" srcId="{138CAA9E-AB65-402B-BA3F-8CE3F3D69926}" destId="{49AC6620-BE57-4DE9-A2FB-2214023CA58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94F464C-AB71-4412-BD14-9DB5DFE51B2F}" type="doc">
      <dgm:prSet loTypeId="urn:microsoft.com/office/officeart/2016/7/layout/LinearArrowProcessNumbered" loCatId="process" qsTypeId="urn:microsoft.com/office/officeart/2005/8/quickstyle/simple4" qsCatId="simple" csTypeId="urn:microsoft.com/office/officeart/2005/8/colors/colorful1" csCatId="colorful" phldr="1"/>
      <dgm:spPr/>
      <dgm:t>
        <a:bodyPr/>
        <a:lstStyle/>
        <a:p>
          <a:endParaRPr lang="en-US"/>
        </a:p>
      </dgm:t>
    </dgm:pt>
    <dgm:pt modelId="{D948A3B8-97A8-4F5E-BF7A-74EA75861D42}">
      <dgm:prSet custT="1"/>
      <dgm:spPr/>
      <dgm:t>
        <a:bodyPr/>
        <a:lstStyle/>
        <a:p>
          <a:r>
            <a:rPr lang="en-US" sz="1800" b="1" i="1" dirty="0"/>
            <a:t>1</a:t>
          </a:r>
          <a:r>
            <a:rPr lang="en-US" sz="1800" dirty="0"/>
            <a:t>.</a:t>
          </a:r>
          <a:r>
            <a:rPr lang="en-US" sz="1800" b="1" i="1" dirty="0"/>
            <a:t> Research </a:t>
          </a:r>
          <a:r>
            <a:rPr lang="en-US" sz="1800" dirty="0"/>
            <a:t>: Conducted thorough market research.</a:t>
          </a:r>
          <a:br>
            <a:rPr lang="en-US" sz="1800" dirty="0"/>
          </a:br>
          <a:r>
            <a:rPr lang="en-US" sz="1800" dirty="0"/>
            <a:t>Analyzed existing solutions and user feedback.</a:t>
          </a:r>
        </a:p>
      </dgm:t>
    </dgm:pt>
    <dgm:pt modelId="{B738EFE2-EADA-44A8-BD53-DC57069B8051}" type="parTrans" cxnId="{8ADE7099-E4D1-431A-A8F2-570AA9CC0807}">
      <dgm:prSet/>
      <dgm:spPr/>
      <dgm:t>
        <a:bodyPr/>
        <a:lstStyle/>
        <a:p>
          <a:endParaRPr lang="en-US"/>
        </a:p>
      </dgm:t>
    </dgm:pt>
    <dgm:pt modelId="{E92D685F-CF67-4518-862F-2519ACEB8627}" type="sibTrans" cxnId="{8ADE7099-E4D1-431A-A8F2-570AA9CC0807}">
      <dgm:prSet phldrT="1" phldr="0"/>
      <dgm:spPr/>
      <dgm:t>
        <a:bodyPr/>
        <a:lstStyle/>
        <a:p>
          <a:r>
            <a:rPr lang="en-US"/>
            <a:t>1</a:t>
          </a:r>
        </a:p>
      </dgm:t>
    </dgm:pt>
    <dgm:pt modelId="{E85C54EA-E5AF-4E71-9D1C-AFE124B29722}">
      <dgm:prSet custT="1"/>
      <dgm:spPr/>
      <dgm:t>
        <a:bodyPr/>
        <a:lstStyle/>
        <a:p>
          <a:r>
            <a:rPr lang="en-US" sz="1800" b="1" i="1" dirty="0"/>
            <a:t>2. Design </a:t>
          </a:r>
          <a:r>
            <a:rPr lang="en-US" sz="1800" dirty="0"/>
            <a:t>: Collaborated with stakeholders to define requirements.</a:t>
          </a:r>
          <a:br>
            <a:rPr lang="en-US" sz="1800" dirty="0"/>
          </a:br>
          <a:r>
            <a:rPr lang="en-US" sz="1800" dirty="0"/>
            <a:t>Iteratively designed user-friendly interfaces.</a:t>
          </a:r>
        </a:p>
      </dgm:t>
    </dgm:pt>
    <dgm:pt modelId="{47736FC9-0548-4034-AB7A-C246E84538E4}" type="parTrans" cxnId="{7A998E1C-48CF-4DE3-943E-05BC2E6FB755}">
      <dgm:prSet/>
      <dgm:spPr/>
      <dgm:t>
        <a:bodyPr/>
        <a:lstStyle/>
        <a:p>
          <a:endParaRPr lang="en-US"/>
        </a:p>
      </dgm:t>
    </dgm:pt>
    <dgm:pt modelId="{5F2B3844-BE23-4821-92FF-D2E8DF096C8B}" type="sibTrans" cxnId="{7A998E1C-48CF-4DE3-943E-05BC2E6FB755}">
      <dgm:prSet phldrT="2" phldr="0"/>
      <dgm:spPr/>
      <dgm:t>
        <a:bodyPr/>
        <a:lstStyle/>
        <a:p>
          <a:r>
            <a:rPr lang="en-US"/>
            <a:t>2</a:t>
          </a:r>
        </a:p>
      </dgm:t>
    </dgm:pt>
    <dgm:pt modelId="{ADDE3FAD-6575-4C30-8E81-241311044B20}">
      <dgm:prSet/>
      <dgm:spPr/>
      <dgm:t>
        <a:bodyPr/>
        <a:lstStyle/>
        <a:p>
          <a:r>
            <a:rPr lang="en-US" b="1" i="1" dirty="0"/>
            <a:t>3</a:t>
          </a:r>
          <a:r>
            <a:rPr lang="en-US" dirty="0"/>
            <a:t>. </a:t>
          </a:r>
          <a:r>
            <a:rPr lang="en-US" b="1" i="1" dirty="0"/>
            <a:t>Development : </a:t>
          </a:r>
          <a:r>
            <a:rPr lang="en-US" dirty="0"/>
            <a:t>Employed agile methodologies for rapid iteration.</a:t>
          </a:r>
          <a:br>
            <a:rPr lang="en-US" dirty="0"/>
          </a:br>
          <a:r>
            <a:rPr lang="en-US" dirty="0"/>
            <a:t>Implemented robust testing protocols for quality assurance.</a:t>
          </a:r>
        </a:p>
      </dgm:t>
    </dgm:pt>
    <dgm:pt modelId="{3F6D49D5-897B-467A-B76A-862D121DA21D}" type="parTrans" cxnId="{E1F64EC5-463E-4DCF-877C-3DFAC62C8795}">
      <dgm:prSet/>
      <dgm:spPr/>
      <dgm:t>
        <a:bodyPr/>
        <a:lstStyle/>
        <a:p>
          <a:endParaRPr lang="en-US"/>
        </a:p>
      </dgm:t>
    </dgm:pt>
    <dgm:pt modelId="{7636E0A1-A9BB-41CC-B79B-84171AB0F900}" type="sibTrans" cxnId="{E1F64EC5-463E-4DCF-877C-3DFAC62C8795}">
      <dgm:prSet phldrT="3" phldr="0"/>
      <dgm:spPr/>
      <dgm:t>
        <a:bodyPr/>
        <a:lstStyle/>
        <a:p>
          <a:r>
            <a:rPr lang="en-US"/>
            <a:t>3</a:t>
          </a:r>
        </a:p>
      </dgm:t>
    </dgm:pt>
    <dgm:pt modelId="{9478802A-2008-45D8-B0E6-C4C1DAF29D0B}">
      <dgm:prSet/>
      <dgm:spPr/>
      <dgm:t>
        <a:bodyPr/>
        <a:lstStyle/>
        <a:p>
          <a:r>
            <a:rPr lang="en-US" b="1" i="1" dirty="0"/>
            <a:t>4. Deployment </a:t>
          </a:r>
          <a:r>
            <a:rPr lang="en-US" dirty="0"/>
            <a:t>: Rolled out the Tax Invoice Generator in phases.</a:t>
          </a:r>
          <a:br>
            <a:rPr lang="en-US" dirty="0"/>
          </a:br>
          <a:r>
            <a:rPr lang="en-US" dirty="0"/>
            <a:t>Conducted user training sessions for seamless adoption</a:t>
          </a:r>
        </a:p>
      </dgm:t>
    </dgm:pt>
    <dgm:pt modelId="{0D92B1C7-FA92-4DA4-AC3A-2A08163140BC}" type="parTrans" cxnId="{A993F714-4147-4F3E-B19B-106C61901040}">
      <dgm:prSet/>
      <dgm:spPr/>
      <dgm:t>
        <a:bodyPr/>
        <a:lstStyle/>
        <a:p>
          <a:endParaRPr lang="en-US"/>
        </a:p>
      </dgm:t>
    </dgm:pt>
    <dgm:pt modelId="{EED02435-06EB-4151-B4D4-F2F2646FA722}" type="sibTrans" cxnId="{A993F714-4147-4F3E-B19B-106C61901040}">
      <dgm:prSet phldrT="4" phldr="0"/>
      <dgm:spPr/>
      <dgm:t>
        <a:bodyPr/>
        <a:lstStyle/>
        <a:p>
          <a:r>
            <a:rPr lang="en-US"/>
            <a:t>4</a:t>
          </a:r>
        </a:p>
      </dgm:t>
    </dgm:pt>
    <dgm:pt modelId="{14E66223-A617-4F58-91EB-8DF8DD19677F}" type="pres">
      <dgm:prSet presAssocID="{694F464C-AB71-4412-BD14-9DB5DFE51B2F}" presName="linearFlow" presStyleCnt="0">
        <dgm:presLayoutVars>
          <dgm:dir/>
          <dgm:animLvl val="lvl"/>
          <dgm:resizeHandles val="exact"/>
        </dgm:presLayoutVars>
      </dgm:prSet>
      <dgm:spPr/>
    </dgm:pt>
    <dgm:pt modelId="{432489D3-17C6-45C7-9967-0FFBA1D7411D}" type="pres">
      <dgm:prSet presAssocID="{D948A3B8-97A8-4F5E-BF7A-74EA75861D42}" presName="compositeNode" presStyleCnt="0"/>
      <dgm:spPr/>
    </dgm:pt>
    <dgm:pt modelId="{F39E2C82-35CE-4244-BB05-EE4138A6BEFE}" type="pres">
      <dgm:prSet presAssocID="{D948A3B8-97A8-4F5E-BF7A-74EA75861D42}" presName="parTx" presStyleLbl="node1" presStyleIdx="0" presStyleCnt="0">
        <dgm:presLayoutVars>
          <dgm:chMax val="0"/>
          <dgm:chPref val="0"/>
          <dgm:bulletEnabled val="1"/>
        </dgm:presLayoutVars>
      </dgm:prSet>
      <dgm:spPr/>
    </dgm:pt>
    <dgm:pt modelId="{0DB8607F-98FB-4C77-B69F-0164CFE1D50C}" type="pres">
      <dgm:prSet presAssocID="{D948A3B8-97A8-4F5E-BF7A-74EA75861D42}" presName="parSh" presStyleCnt="0"/>
      <dgm:spPr/>
    </dgm:pt>
    <dgm:pt modelId="{B560FD20-F0D3-4532-B905-B3B06CA5877F}" type="pres">
      <dgm:prSet presAssocID="{D948A3B8-97A8-4F5E-BF7A-74EA75861D42}" presName="lineNode" presStyleLbl="alignAccFollowNode1" presStyleIdx="0" presStyleCnt="12"/>
      <dgm:spPr/>
    </dgm:pt>
    <dgm:pt modelId="{A2274607-AD96-43B9-810A-89A9D9C71C92}" type="pres">
      <dgm:prSet presAssocID="{D948A3B8-97A8-4F5E-BF7A-74EA75861D42}" presName="lineArrowNode" presStyleLbl="alignAccFollowNode1" presStyleIdx="1" presStyleCnt="12"/>
      <dgm:spPr/>
    </dgm:pt>
    <dgm:pt modelId="{074031B9-85EF-41DC-9707-37457643BECE}" type="pres">
      <dgm:prSet presAssocID="{E92D685F-CF67-4518-862F-2519ACEB8627}" presName="sibTransNodeCircle" presStyleLbl="alignNode1" presStyleIdx="0" presStyleCnt="4">
        <dgm:presLayoutVars>
          <dgm:chMax val="0"/>
          <dgm:bulletEnabled/>
        </dgm:presLayoutVars>
      </dgm:prSet>
      <dgm:spPr/>
    </dgm:pt>
    <dgm:pt modelId="{8DD159D1-F2A2-480E-824D-11E3C51DEA4E}" type="pres">
      <dgm:prSet presAssocID="{E92D685F-CF67-4518-862F-2519ACEB8627}" presName="spacerBetweenCircleAndCallout" presStyleCnt="0">
        <dgm:presLayoutVars/>
      </dgm:prSet>
      <dgm:spPr/>
    </dgm:pt>
    <dgm:pt modelId="{0ED5FC7C-4BD6-4C6A-87FA-4FBD47B90C0C}" type="pres">
      <dgm:prSet presAssocID="{D948A3B8-97A8-4F5E-BF7A-74EA75861D42}" presName="nodeText" presStyleLbl="alignAccFollowNode1" presStyleIdx="2" presStyleCnt="12">
        <dgm:presLayoutVars>
          <dgm:bulletEnabled val="1"/>
        </dgm:presLayoutVars>
      </dgm:prSet>
      <dgm:spPr/>
    </dgm:pt>
    <dgm:pt modelId="{6A54D7EB-1FBD-4ACE-AC78-5DEF1BD8F9AF}" type="pres">
      <dgm:prSet presAssocID="{E92D685F-CF67-4518-862F-2519ACEB8627}" presName="sibTransComposite" presStyleCnt="0"/>
      <dgm:spPr/>
    </dgm:pt>
    <dgm:pt modelId="{E3EFC36B-6181-4E0E-ADAA-CBF6D40059E3}" type="pres">
      <dgm:prSet presAssocID="{E85C54EA-E5AF-4E71-9D1C-AFE124B29722}" presName="compositeNode" presStyleCnt="0"/>
      <dgm:spPr/>
    </dgm:pt>
    <dgm:pt modelId="{5A559EEF-CBDE-4331-92D4-B85C960AEECC}" type="pres">
      <dgm:prSet presAssocID="{E85C54EA-E5AF-4E71-9D1C-AFE124B29722}" presName="parTx" presStyleLbl="node1" presStyleIdx="0" presStyleCnt="0">
        <dgm:presLayoutVars>
          <dgm:chMax val="0"/>
          <dgm:chPref val="0"/>
          <dgm:bulletEnabled val="1"/>
        </dgm:presLayoutVars>
      </dgm:prSet>
      <dgm:spPr/>
    </dgm:pt>
    <dgm:pt modelId="{C13B688E-A9C2-4E21-94DE-2DFC1C2860CD}" type="pres">
      <dgm:prSet presAssocID="{E85C54EA-E5AF-4E71-9D1C-AFE124B29722}" presName="parSh" presStyleCnt="0"/>
      <dgm:spPr/>
    </dgm:pt>
    <dgm:pt modelId="{D1A27CDF-FB0C-4F89-9A58-883F20BDE40A}" type="pres">
      <dgm:prSet presAssocID="{E85C54EA-E5AF-4E71-9D1C-AFE124B29722}" presName="lineNode" presStyleLbl="alignAccFollowNode1" presStyleIdx="3" presStyleCnt="12"/>
      <dgm:spPr/>
    </dgm:pt>
    <dgm:pt modelId="{450E31D2-2EAD-44D7-AF7E-4D465F68F146}" type="pres">
      <dgm:prSet presAssocID="{E85C54EA-E5AF-4E71-9D1C-AFE124B29722}" presName="lineArrowNode" presStyleLbl="alignAccFollowNode1" presStyleIdx="4" presStyleCnt="12"/>
      <dgm:spPr/>
    </dgm:pt>
    <dgm:pt modelId="{28979EF5-BBDA-4C1A-B58E-0121663F44ED}" type="pres">
      <dgm:prSet presAssocID="{5F2B3844-BE23-4821-92FF-D2E8DF096C8B}" presName="sibTransNodeCircle" presStyleLbl="alignNode1" presStyleIdx="1" presStyleCnt="4">
        <dgm:presLayoutVars>
          <dgm:chMax val="0"/>
          <dgm:bulletEnabled/>
        </dgm:presLayoutVars>
      </dgm:prSet>
      <dgm:spPr/>
    </dgm:pt>
    <dgm:pt modelId="{E6CF3296-F7EE-4882-8E17-B77873A8E64E}" type="pres">
      <dgm:prSet presAssocID="{5F2B3844-BE23-4821-92FF-D2E8DF096C8B}" presName="spacerBetweenCircleAndCallout" presStyleCnt="0">
        <dgm:presLayoutVars/>
      </dgm:prSet>
      <dgm:spPr/>
    </dgm:pt>
    <dgm:pt modelId="{C1BBA2AC-7001-4A97-B13C-1618381D30E0}" type="pres">
      <dgm:prSet presAssocID="{E85C54EA-E5AF-4E71-9D1C-AFE124B29722}" presName="nodeText" presStyleLbl="alignAccFollowNode1" presStyleIdx="5" presStyleCnt="12" custScaleY="110799">
        <dgm:presLayoutVars>
          <dgm:bulletEnabled val="1"/>
        </dgm:presLayoutVars>
      </dgm:prSet>
      <dgm:spPr/>
    </dgm:pt>
    <dgm:pt modelId="{36019EBD-D699-427C-81E0-5BE2194D0D8F}" type="pres">
      <dgm:prSet presAssocID="{5F2B3844-BE23-4821-92FF-D2E8DF096C8B}" presName="sibTransComposite" presStyleCnt="0"/>
      <dgm:spPr/>
    </dgm:pt>
    <dgm:pt modelId="{3A570F6C-A42C-4BC0-A4C0-A3496B51BF38}" type="pres">
      <dgm:prSet presAssocID="{ADDE3FAD-6575-4C30-8E81-241311044B20}" presName="compositeNode" presStyleCnt="0"/>
      <dgm:spPr/>
    </dgm:pt>
    <dgm:pt modelId="{993D0FB5-737A-401D-B3E7-6976275918FC}" type="pres">
      <dgm:prSet presAssocID="{ADDE3FAD-6575-4C30-8E81-241311044B20}" presName="parTx" presStyleLbl="node1" presStyleIdx="0" presStyleCnt="0">
        <dgm:presLayoutVars>
          <dgm:chMax val="0"/>
          <dgm:chPref val="0"/>
          <dgm:bulletEnabled val="1"/>
        </dgm:presLayoutVars>
      </dgm:prSet>
      <dgm:spPr/>
    </dgm:pt>
    <dgm:pt modelId="{129A4A1D-4AC7-4798-9962-0BD53E144680}" type="pres">
      <dgm:prSet presAssocID="{ADDE3FAD-6575-4C30-8E81-241311044B20}" presName="parSh" presStyleCnt="0"/>
      <dgm:spPr/>
    </dgm:pt>
    <dgm:pt modelId="{CC4F62F9-30FA-471C-A01E-89B7F7AFE55E}" type="pres">
      <dgm:prSet presAssocID="{ADDE3FAD-6575-4C30-8E81-241311044B20}" presName="lineNode" presStyleLbl="alignAccFollowNode1" presStyleIdx="6" presStyleCnt="12"/>
      <dgm:spPr/>
    </dgm:pt>
    <dgm:pt modelId="{3CA8BDCE-E50E-417C-9B16-8BAE069E4E09}" type="pres">
      <dgm:prSet presAssocID="{ADDE3FAD-6575-4C30-8E81-241311044B20}" presName="lineArrowNode" presStyleLbl="alignAccFollowNode1" presStyleIdx="7" presStyleCnt="12"/>
      <dgm:spPr/>
    </dgm:pt>
    <dgm:pt modelId="{44DBF637-2E79-4758-9C2C-B91D9FE141B9}" type="pres">
      <dgm:prSet presAssocID="{7636E0A1-A9BB-41CC-B79B-84171AB0F900}" presName="sibTransNodeCircle" presStyleLbl="alignNode1" presStyleIdx="2" presStyleCnt="4">
        <dgm:presLayoutVars>
          <dgm:chMax val="0"/>
          <dgm:bulletEnabled/>
        </dgm:presLayoutVars>
      </dgm:prSet>
      <dgm:spPr/>
    </dgm:pt>
    <dgm:pt modelId="{2C8BFC22-1849-4DF6-B869-2F5595D7829A}" type="pres">
      <dgm:prSet presAssocID="{7636E0A1-A9BB-41CC-B79B-84171AB0F900}" presName="spacerBetweenCircleAndCallout" presStyleCnt="0">
        <dgm:presLayoutVars/>
      </dgm:prSet>
      <dgm:spPr/>
    </dgm:pt>
    <dgm:pt modelId="{07B5D343-D99C-4415-A349-3F18B21028A4}" type="pres">
      <dgm:prSet presAssocID="{ADDE3FAD-6575-4C30-8E81-241311044B20}" presName="nodeText" presStyleLbl="alignAccFollowNode1" presStyleIdx="8" presStyleCnt="12">
        <dgm:presLayoutVars>
          <dgm:bulletEnabled val="1"/>
        </dgm:presLayoutVars>
      </dgm:prSet>
      <dgm:spPr/>
    </dgm:pt>
    <dgm:pt modelId="{CBA2CF49-8047-4FD7-8BBD-47DD71B8EE25}" type="pres">
      <dgm:prSet presAssocID="{7636E0A1-A9BB-41CC-B79B-84171AB0F900}" presName="sibTransComposite" presStyleCnt="0"/>
      <dgm:spPr/>
    </dgm:pt>
    <dgm:pt modelId="{716A5963-355F-4BCA-BA7B-14D8169919ED}" type="pres">
      <dgm:prSet presAssocID="{9478802A-2008-45D8-B0E6-C4C1DAF29D0B}" presName="compositeNode" presStyleCnt="0"/>
      <dgm:spPr/>
    </dgm:pt>
    <dgm:pt modelId="{D630AF73-55F1-436A-8ABA-7EE9A3852BC7}" type="pres">
      <dgm:prSet presAssocID="{9478802A-2008-45D8-B0E6-C4C1DAF29D0B}" presName="parTx" presStyleLbl="node1" presStyleIdx="0" presStyleCnt="0">
        <dgm:presLayoutVars>
          <dgm:chMax val="0"/>
          <dgm:chPref val="0"/>
          <dgm:bulletEnabled val="1"/>
        </dgm:presLayoutVars>
      </dgm:prSet>
      <dgm:spPr/>
    </dgm:pt>
    <dgm:pt modelId="{AEBA030C-72C4-4480-9E66-E5AA67307536}" type="pres">
      <dgm:prSet presAssocID="{9478802A-2008-45D8-B0E6-C4C1DAF29D0B}" presName="parSh" presStyleCnt="0"/>
      <dgm:spPr/>
    </dgm:pt>
    <dgm:pt modelId="{5F654663-9946-449C-B267-547962326D76}" type="pres">
      <dgm:prSet presAssocID="{9478802A-2008-45D8-B0E6-C4C1DAF29D0B}" presName="lineNode" presStyleLbl="alignAccFollowNode1" presStyleIdx="9" presStyleCnt="12"/>
      <dgm:spPr/>
    </dgm:pt>
    <dgm:pt modelId="{8E96A0BA-88A2-42F6-87AF-2BD0944372A3}" type="pres">
      <dgm:prSet presAssocID="{9478802A-2008-45D8-B0E6-C4C1DAF29D0B}" presName="lineArrowNode" presStyleLbl="alignAccFollowNode1" presStyleIdx="10" presStyleCnt="12"/>
      <dgm:spPr/>
    </dgm:pt>
    <dgm:pt modelId="{F9FD9630-CA4A-4259-8598-3AEEA44B8823}" type="pres">
      <dgm:prSet presAssocID="{EED02435-06EB-4151-B4D4-F2F2646FA722}" presName="sibTransNodeCircle" presStyleLbl="alignNode1" presStyleIdx="3" presStyleCnt="4">
        <dgm:presLayoutVars>
          <dgm:chMax val="0"/>
          <dgm:bulletEnabled/>
        </dgm:presLayoutVars>
      </dgm:prSet>
      <dgm:spPr/>
    </dgm:pt>
    <dgm:pt modelId="{A71D1DFB-F5AC-491F-AB18-9BB82B4143A1}" type="pres">
      <dgm:prSet presAssocID="{EED02435-06EB-4151-B4D4-F2F2646FA722}" presName="spacerBetweenCircleAndCallout" presStyleCnt="0">
        <dgm:presLayoutVars/>
      </dgm:prSet>
      <dgm:spPr/>
    </dgm:pt>
    <dgm:pt modelId="{CD96F176-1B91-4F9A-938F-654EB6917F1E}" type="pres">
      <dgm:prSet presAssocID="{9478802A-2008-45D8-B0E6-C4C1DAF29D0B}" presName="nodeText" presStyleLbl="alignAccFollowNode1" presStyleIdx="11" presStyleCnt="12">
        <dgm:presLayoutVars>
          <dgm:bulletEnabled val="1"/>
        </dgm:presLayoutVars>
      </dgm:prSet>
      <dgm:spPr/>
    </dgm:pt>
  </dgm:ptLst>
  <dgm:cxnLst>
    <dgm:cxn modelId="{A993F714-4147-4F3E-B19B-106C61901040}" srcId="{694F464C-AB71-4412-BD14-9DB5DFE51B2F}" destId="{9478802A-2008-45D8-B0E6-C4C1DAF29D0B}" srcOrd="3" destOrd="0" parTransId="{0D92B1C7-FA92-4DA4-AC3A-2A08163140BC}" sibTransId="{EED02435-06EB-4151-B4D4-F2F2646FA722}"/>
    <dgm:cxn modelId="{7A998E1C-48CF-4DE3-943E-05BC2E6FB755}" srcId="{694F464C-AB71-4412-BD14-9DB5DFE51B2F}" destId="{E85C54EA-E5AF-4E71-9D1C-AFE124B29722}" srcOrd="1" destOrd="0" parTransId="{47736FC9-0548-4034-AB7A-C246E84538E4}" sibTransId="{5F2B3844-BE23-4821-92FF-D2E8DF096C8B}"/>
    <dgm:cxn modelId="{941E7B2C-715B-4360-974E-479C1CA5577E}" type="presOf" srcId="{7636E0A1-A9BB-41CC-B79B-84171AB0F900}" destId="{44DBF637-2E79-4758-9C2C-B91D9FE141B9}" srcOrd="0" destOrd="0" presId="urn:microsoft.com/office/officeart/2016/7/layout/LinearArrowProcessNumbered"/>
    <dgm:cxn modelId="{EADF6D60-DF6B-4CFD-841A-78C9D5BD7D8B}" type="presOf" srcId="{EED02435-06EB-4151-B4D4-F2F2646FA722}" destId="{F9FD9630-CA4A-4259-8598-3AEEA44B8823}" srcOrd="0" destOrd="0" presId="urn:microsoft.com/office/officeart/2016/7/layout/LinearArrowProcessNumbered"/>
    <dgm:cxn modelId="{2E7BEA52-1BED-4199-A348-1446F576851B}" type="presOf" srcId="{ADDE3FAD-6575-4C30-8E81-241311044B20}" destId="{07B5D343-D99C-4415-A349-3F18B21028A4}" srcOrd="0" destOrd="0" presId="urn:microsoft.com/office/officeart/2016/7/layout/LinearArrowProcessNumbered"/>
    <dgm:cxn modelId="{4D3DA37F-FDB8-4EFF-9D4C-6B70DC31181F}" type="presOf" srcId="{694F464C-AB71-4412-BD14-9DB5DFE51B2F}" destId="{14E66223-A617-4F58-91EB-8DF8DD19677F}" srcOrd="0" destOrd="0" presId="urn:microsoft.com/office/officeart/2016/7/layout/LinearArrowProcessNumbered"/>
    <dgm:cxn modelId="{387F7A8F-D75C-46C9-862E-8951882C0C11}" type="presOf" srcId="{5F2B3844-BE23-4821-92FF-D2E8DF096C8B}" destId="{28979EF5-BBDA-4C1A-B58E-0121663F44ED}" srcOrd="0" destOrd="0" presId="urn:microsoft.com/office/officeart/2016/7/layout/LinearArrowProcessNumbered"/>
    <dgm:cxn modelId="{8ADE7099-E4D1-431A-A8F2-570AA9CC0807}" srcId="{694F464C-AB71-4412-BD14-9DB5DFE51B2F}" destId="{D948A3B8-97A8-4F5E-BF7A-74EA75861D42}" srcOrd="0" destOrd="0" parTransId="{B738EFE2-EADA-44A8-BD53-DC57069B8051}" sibTransId="{E92D685F-CF67-4518-862F-2519ACEB8627}"/>
    <dgm:cxn modelId="{7B00EAB4-CD07-4C30-A7E4-E117D668A593}" type="presOf" srcId="{9478802A-2008-45D8-B0E6-C4C1DAF29D0B}" destId="{CD96F176-1B91-4F9A-938F-654EB6917F1E}" srcOrd="0" destOrd="0" presId="urn:microsoft.com/office/officeart/2016/7/layout/LinearArrowProcessNumbered"/>
    <dgm:cxn modelId="{C7137DC4-F3FB-4B66-B548-75146461BED4}" type="presOf" srcId="{D948A3B8-97A8-4F5E-BF7A-74EA75861D42}" destId="{0ED5FC7C-4BD6-4C6A-87FA-4FBD47B90C0C}" srcOrd="0" destOrd="0" presId="urn:microsoft.com/office/officeart/2016/7/layout/LinearArrowProcessNumbered"/>
    <dgm:cxn modelId="{E1F64EC5-463E-4DCF-877C-3DFAC62C8795}" srcId="{694F464C-AB71-4412-BD14-9DB5DFE51B2F}" destId="{ADDE3FAD-6575-4C30-8E81-241311044B20}" srcOrd="2" destOrd="0" parTransId="{3F6D49D5-897B-467A-B76A-862D121DA21D}" sibTransId="{7636E0A1-A9BB-41CC-B79B-84171AB0F900}"/>
    <dgm:cxn modelId="{A21289E4-16A7-4BFE-8ACE-3979544C4C2F}" type="presOf" srcId="{E85C54EA-E5AF-4E71-9D1C-AFE124B29722}" destId="{C1BBA2AC-7001-4A97-B13C-1618381D30E0}" srcOrd="0" destOrd="0" presId="urn:microsoft.com/office/officeart/2016/7/layout/LinearArrowProcessNumbered"/>
    <dgm:cxn modelId="{CF0BF2E9-34F6-484C-A30E-0E5FA60B3899}" type="presOf" srcId="{E92D685F-CF67-4518-862F-2519ACEB8627}" destId="{074031B9-85EF-41DC-9707-37457643BECE}" srcOrd="0" destOrd="0" presId="urn:microsoft.com/office/officeart/2016/7/layout/LinearArrowProcessNumbered"/>
    <dgm:cxn modelId="{CE713E6D-F93E-483B-81A7-61978025E076}" type="presParOf" srcId="{14E66223-A617-4F58-91EB-8DF8DD19677F}" destId="{432489D3-17C6-45C7-9967-0FFBA1D7411D}" srcOrd="0" destOrd="0" presId="urn:microsoft.com/office/officeart/2016/7/layout/LinearArrowProcessNumbered"/>
    <dgm:cxn modelId="{3666CC9B-03D7-4A09-8398-3A02FF6AC4EB}" type="presParOf" srcId="{432489D3-17C6-45C7-9967-0FFBA1D7411D}" destId="{F39E2C82-35CE-4244-BB05-EE4138A6BEFE}" srcOrd="0" destOrd="0" presId="urn:microsoft.com/office/officeart/2016/7/layout/LinearArrowProcessNumbered"/>
    <dgm:cxn modelId="{B643AE9E-FC5A-4532-9DF0-8DDF04D848D6}" type="presParOf" srcId="{432489D3-17C6-45C7-9967-0FFBA1D7411D}" destId="{0DB8607F-98FB-4C77-B69F-0164CFE1D50C}" srcOrd="1" destOrd="0" presId="urn:microsoft.com/office/officeart/2016/7/layout/LinearArrowProcessNumbered"/>
    <dgm:cxn modelId="{E84B9074-E2D5-4195-8223-DE49C6510498}" type="presParOf" srcId="{0DB8607F-98FB-4C77-B69F-0164CFE1D50C}" destId="{B560FD20-F0D3-4532-B905-B3B06CA5877F}" srcOrd="0" destOrd="0" presId="urn:microsoft.com/office/officeart/2016/7/layout/LinearArrowProcessNumbered"/>
    <dgm:cxn modelId="{24E6F742-CCCC-48D8-846D-30AB39CA4FE4}" type="presParOf" srcId="{0DB8607F-98FB-4C77-B69F-0164CFE1D50C}" destId="{A2274607-AD96-43B9-810A-89A9D9C71C92}" srcOrd="1" destOrd="0" presId="urn:microsoft.com/office/officeart/2016/7/layout/LinearArrowProcessNumbered"/>
    <dgm:cxn modelId="{42597074-9988-447B-8860-212C2D672ACD}" type="presParOf" srcId="{0DB8607F-98FB-4C77-B69F-0164CFE1D50C}" destId="{074031B9-85EF-41DC-9707-37457643BECE}" srcOrd="2" destOrd="0" presId="urn:microsoft.com/office/officeart/2016/7/layout/LinearArrowProcessNumbered"/>
    <dgm:cxn modelId="{F0BC93F8-3351-456A-8837-4A377C5E56DC}" type="presParOf" srcId="{0DB8607F-98FB-4C77-B69F-0164CFE1D50C}" destId="{8DD159D1-F2A2-480E-824D-11E3C51DEA4E}" srcOrd="3" destOrd="0" presId="urn:microsoft.com/office/officeart/2016/7/layout/LinearArrowProcessNumbered"/>
    <dgm:cxn modelId="{3CD7E7C7-C1FA-4839-8035-1F1648435115}" type="presParOf" srcId="{432489D3-17C6-45C7-9967-0FFBA1D7411D}" destId="{0ED5FC7C-4BD6-4C6A-87FA-4FBD47B90C0C}" srcOrd="2" destOrd="0" presId="urn:microsoft.com/office/officeart/2016/7/layout/LinearArrowProcessNumbered"/>
    <dgm:cxn modelId="{BAA630B2-BE83-4397-882C-34566524C8AE}" type="presParOf" srcId="{14E66223-A617-4F58-91EB-8DF8DD19677F}" destId="{6A54D7EB-1FBD-4ACE-AC78-5DEF1BD8F9AF}" srcOrd="1" destOrd="0" presId="urn:microsoft.com/office/officeart/2016/7/layout/LinearArrowProcessNumbered"/>
    <dgm:cxn modelId="{6CB046DD-9135-4F8D-8593-C2E598E25D88}" type="presParOf" srcId="{14E66223-A617-4F58-91EB-8DF8DD19677F}" destId="{E3EFC36B-6181-4E0E-ADAA-CBF6D40059E3}" srcOrd="2" destOrd="0" presId="urn:microsoft.com/office/officeart/2016/7/layout/LinearArrowProcessNumbered"/>
    <dgm:cxn modelId="{BF8C2B59-F36A-403B-BD52-6F01D54DD4BB}" type="presParOf" srcId="{E3EFC36B-6181-4E0E-ADAA-CBF6D40059E3}" destId="{5A559EEF-CBDE-4331-92D4-B85C960AEECC}" srcOrd="0" destOrd="0" presId="urn:microsoft.com/office/officeart/2016/7/layout/LinearArrowProcessNumbered"/>
    <dgm:cxn modelId="{45B508E4-4302-4E19-B8EF-E3CC0E53ED45}" type="presParOf" srcId="{E3EFC36B-6181-4E0E-ADAA-CBF6D40059E3}" destId="{C13B688E-A9C2-4E21-94DE-2DFC1C2860CD}" srcOrd="1" destOrd="0" presId="urn:microsoft.com/office/officeart/2016/7/layout/LinearArrowProcessNumbered"/>
    <dgm:cxn modelId="{63486759-6CE9-46A9-90DD-6EECA1FB4814}" type="presParOf" srcId="{C13B688E-A9C2-4E21-94DE-2DFC1C2860CD}" destId="{D1A27CDF-FB0C-4F89-9A58-883F20BDE40A}" srcOrd="0" destOrd="0" presId="urn:microsoft.com/office/officeart/2016/7/layout/LinearArrowProcessNumbered"/>
    <dgm:cxn modelId="{7C489755-726B-4BC7-9A07-413F4D548B1A}" type="presParOf" srcId="{C13B688E-A9C2-4E21-94DE-2DFC1C2860CD}" destId="{450E31D2-2EAD-44D7-AF7E-4D465F68F146}" srcOrd="1" destOrd="0" presId="urn:microsoft.com/office/officeart/2016/7/layout/LinearArrowProcessNumbered"/>
    <dgm:cxn modelId="{85A4F309-410A-4012-82E7-111454738F35}" type="presParOf" srcId="{C13B688E-A9C2-4E21-94DE-2DFC1C2860CD}" destId="{28979EF5-BBDA-4C1A-B58E-0121663F44ED}" srcOrd="2" destOrd="0" presId="urn:microsoft.com/office/officeart/2016/7/layout/LinearArrowProcessNumbered"/>
    <dgm:cxn modelId="{0F04AD4F-E739-4793-AC41-08C646BCCF04}" type="presParOf" srcId="{C13B688E-A9C2-4E21-94DE-2DFC1C2860CD}" destId="{E6CF3296-F7EE-4882-8E17-B77873A8E64E}" srcOrd="3" destOrd="0" presId="urn:microsoft.com/office/officeart/2016/7/layout/LinearArrowProcessNumbered"/>
    <dgm:cxn modelId="{6791F993-3C9C-461E-993E-37C5BE8EC9D0}" type="presParOf" srcId="{E3EFC36B-6181-4E0E-ADAA-CBF6D40059E3}" destId="{C1BBA2AC-7001-4A97-B13C-1618381D30E0}" srcOrd="2" destOrd="0" presId="urn:microsoft.com/office/officeart/2016/7/layout/LinearArrowProcessNumbered"/>
    <dgm:cxn modelId="{8359FE69-8916-428B-B785-29D24D81AD31}" type="presParOf" srcId="{14E66223-A617-4F58-91EB-8DF8DD19677F}" destId="{36019EBD-D699-427C-81E0-5BE2194D0D8F}" srcOrd="3" destOrd="0" presId="urn:microsoft.com/office/officeart/2016/7/layout/LinearArrowProcessNumbered"/>
    <dgm:cxn modelId="{CF88B577-0221-4FCB-A917-CDD98B3F0E6B}" type="presParOf" srcId="{14E66223-A617-4F58-91EB-8DF8DD19677F}" destId="{3A570F6C-A42C-4BC0-A4C0-A3496B51BF38}" srcOrd="4" destOrd="0" presId="urn:microsoft.com/office/officeart/2016/7/layout/LinearArrowProcessNumbered"/>
    <dgm:cxn modelId="{D69CAD58-2D2E-4DBD-994B-352365CF744F}" type="presParOf" srcId="{3A570F6C-A42C-4BC0-A4C0-A3496B51BF38}" destId="{993D0FB5-737A-401D-B3E7-6976275918FC}" srcOrd="0" destOrd="0" presId="urn:microsoft.com/office/officeart/2016/7/layout/LinearArrowProcessNumbered"/>
    <dgm:cxn modelId="{1CBD4C92-E041-46B2-A4EE-A0368EFCEDB2}" type="presParOf" srcId="{3A570F6C-A42C-4BC0-A4C0-A3496B51BF38}" destId="{129A4A1D-4AC7-4798-9962-0BD53E144680}" srcOrd="1" destOrd="0" presId="urn:microsoft.com/office/officeart/2016/7/layout/LinearArrowProcessNumbered"/>
    <dgm:cxn modelId="{D0B10AB6-D3F0-45C2-A516-AE54260BBE13}" type="presParOf" srcId="{129A4A1D-4AC7-4798-9962-0BD53E144680}" destId="{CC4F62F9-30FA-471C-A01E-89B7F7AFE55E}" srcOrd="0" destOrd="0" presId="urn:microsoft.com/office/officeart/2016/7/layout/LinearArrowProcessNumbered"/>
    <dgm:cxn modelId="{4BA0976E-58A7-4D96-90A1-F0EEC61BD03E}" type="presParOf" srcId="{129A4A1D-4AC7-4798-9962-0BD53E144680}" destId="{3CA8BDCE-E50E-417C-9B16-8BAE069E4E09}" srcOrd="1" destOrd="0" presId="urn:microsoft.com/office/officeart/2016/7/layout/LinearArrowProcessNumbered"/>
    <dgm:cxn modelId="{6421A85B-6CAA-4F55-B9B3-399812794BD9}" type="presParOf" srcId="{129A4A1D-4AC7-4798-9962-0BD53E144680}" destId="{44DBF637-2E79-4758-9C2C-B91D9FE141B9}" srcOrd="2" destOrd="0" presId="urn:microsoft.com/office/officeart/2016/7/layout/LinearArrowProcessNumbered"/>
    <dgm:cxn modelId="{EEC94DFB-DE2C-419F-9F4C-DE423ED622DF}" type="presParOf" srcId="{129A4A1D-4AC7-4798-9962-0BD53E144680}" destId="{2C8BFC22-1849-4DF6-B869-2F5595D7829A}" srcOrd="3" destOrd="0" presId="urn:microsoft.com/office/officeart/2016/7/layout/LinearArrowProcessNumbered"/>
    <dgm:cxn modelId="{E01CCE7F-0882-40BE-AA05-C75769DA3179}" type="presParOf" srcId="{3A570F6C-A42C-4BC0-A4C0-A3496B51BF38}" destId="{07B5D343-D99C-4415-A349-3F18B21028A4}" srcOrd="2" destOrd="0" presId="urn:microsoft.com/office/officeart/2016/7/layout/LinearArrowProcessNumbered"/>
    <dgm:cxn modelId="{EC20902F-7805-4835-937C-6B4E1A9AC888}" type="presParOf" srcId="{14E66223-A617-4F58-91EB-8DF8DD19677F}" destId="{CBA2CF49-8047-4FD7-8BBD-47DD71B8EE25}" srcOrd="5" destOrd="0" presId="urn:microsoft.com/office/officeart/2016/7/layout/LinearArrowProcessNumbered"/>
    <dgm:cxn modelId="{2A27D53E-AA6C-4B2E-9136-14645011A1A0}" type="presParOf" srcId="{14E66223-A617-4F58-91EB-8DF8DD19677F}" destId="{716A5963-355F-4BCA-BA7B-14D8169919ED}" srcOrd="6" destOrd="0" presId="urn:microsoft.com/office/officeart/2016/7/layout/LinearArrowProcessNumbered"/>
    <dgm:cxn modelId="{C80C053C-FC02-4316-9F8D-399150D05A45}" type="presParOf" srcId="{716A5963-355F-4BCA-BA7B-14D8169919ED}" destId="{D630AF73-55F1-436A-8ABA-7EE9A3852BC7}" srcOrd="0" destOrd="0" presId="urn:microsoft.com/office/officeart/2016/7/layout/LinearArrowProcessNumbered"/>
    <dgm:cxn modelId="{5D46CF38-5D37-4B39-8515-933F80F2CEF2}" type="presParOf" srcId="{716A5963-355F-4BCA-BA7B-14D8169919ED}" destId="{AEBA030C-72C4-4480-9E66-E5AA67307536}" srcOrd="1" destOrd="0" presId="urn:microsoft.com/office/officeart/2016/7/layout/LinearArrowProcessNumbered"/>
    <dgm:cxn modelId="{3C40CDCB-ADBF-4446-A22A-4ED8BE2772A8}" type="presParOf" srcId="{AEBA030C-72C4-4480-9E66-E5AA67307536}" destId="{5F654663-9946-449C-B267-547962326D76}" srcOrd="0" destOrd="0" presId="urn:microsoft.com/office/officeart/2016/7/layout/LinearArrowProcessNumbered"/>
    <dgm:cxn modelId="{C5BCEF28-8E0C-4261-BF44-0C52200B4D53}" type="presParOf" srcId="{AEBA030C-72C4-4480-9E66-E5AA67307536}" destId="{8E96A0BA-88A2-42F6-87AF-2BD0944372A3}" srcOrd="1" destOrd="0" presId="urn:microsoft.com/office/officeart/2016/7/layout/LinearArrowProcessNumbered"/>
    <dgm:cxn modelId="{AD2E1742-1E15-4A8E-BE5F-8B324FA1892D}" type="presParOf" srcId="{AEBA030C-72C4-4480-9E66-E5AA67307536}" destId="{F9FD9630-CA4A-4259-8598-3AEEA44B8823}" srcOrd="2" destOrd="0" presId="urn:microsoft.com/office/officeart/2016/7/layout/LinearArrowProcessNumbered"/>
    <dgm:cxn modelId="{66202482-EC67-4F83-B810-9AE76F3D8360}" type="presParOf" srcId="{AEBA030C-72C4-4480-9E66-E5AA67307536}" destId="{A71D1DFB-F5AC-491F-AB18-9BB82B4143A1}" srcOrd="3" destOrd="0" presId="urn:microsoft.com/office/officeart/2016/7/layout/LinearArrowProcessNumbered"/>
    <dgm:cxn modelId="{DA785B90-D2A5-4F59-A26C-7164B1A13DD8}" type="presParOf" srcId="{716A5963-355F-4BCA-BA7B-14D8169919ED}" destId="{CD96F176-1B91-4F9A-938F-654EB6917F1E}" srcOrd="2" destOrd="0" presId="urn:microsoft.com/office/officeart/2016/7/layout/LinearArrow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D6E8D27-7421-4148-A323-CBBE1383D2B5}"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B3AA747C-2C79-4CB5-90C8-A85AEB1F0BD0}">
      <dgm:prSet/>
      <dgm:spPr/>
      <dgm:t>
        <a:bodyPr/>
        <a:lstStyle/>
        <a:p>
          <a:r>
            <a:rPr lang="en-US" dirty="0"/>
            <a:t>The webpage is styled using CSS to provide a visually appealing layout.</a:t>
          </a:r>
        </a:p>
      </dgm:t>
    </dgm:pt>
    <dgm:pt modelId="{F9B1A63A-B189-4FDD-B6B9-35899DD40F41}" type="parTrans" cxnId="{31571EEC-AC15-4861-B030-94D49649E63D}">
      <dgm:prSet/>
      <dgm:spPr/>
      <dgm:t>
        <a:bodyPr/>
        <a:lstStyle/>
        <a:p>
          <a:endParaRPr lang="en-US"/>
        </a:p>
      </dgm:t>
    </dgm:pt>
    <dgm:pt modelId="{389439DE-0C31-4299-ACC4-89DBBFAC8118}" type="sibTrans" cxnId="{31571EEC-AC15-4861-B030-94D49649E63D}">
      <dgm:prSet/>
      <dgm:spPr/>
      <dgm:t>
        <a:bodyPr/>
        <a:lstStyle/>
        <a:p>
          <a:endParaRPr lang="en-US"/>
        </a:p>
      </dgm:t>
    </dgm:pt>
    <dgm:pt modelId="{C34B4FA6-FE84-4274-8549-82D9E6272A54}">
      <dgm:prSet/>
      <dgm:spPr/>
      <dgm:t>
        <a:bodyPr/>
        <a:lstStyle/>
        <a:p>
          <a:r>
            <a:rPr lang="en-US" dirty="0">
              <a:latin typeface="+mn-lt"/>
            </a:rPr>
            <a:t>Background images, font styles, and form aesthetics are defined in the CSS section, ensuring an attractive and user-friendly interface.</a:t>
          </a:r>
        </a:p>
      </dgm:t>
    </dgm:pt>
    <dgm:pt modelId="{3F028270-51E0-4CA7-B1A1-D2241CC1CA36}" type="parTrans" cxnId="{98A48F04-2376-42A1-AFD4-D3DFA64FE0BA}">
      <dgm:prSet/>
      <dgm:spPr/>
      <dgm:t>
        <a:bodyPr/>
        <a:lstStyle/>
        <a:p>
          <a:endParaRPr lang="en-US"/>
        </a:p>
      </dgm:t>
    </dgm:pt>
    <dgm:pt modelId="{E3DF9A51-5A82-4EDE-8636-87CD8523F58A}" type="sibTrans" cxnId="{98A48F04-2376-42A1-AFD4-D3DFA64FE0BA}">
      <dgm:prSet/>
      <dgm:spPr/>
      <dgm:t>
        <a:bodyPr/>
        <a:lstStyle/>
        <a:p>
          <a:endParaRPr lang="en-US"/>
        </a:p>
      </dgm:t>
    </dgm:pt>
    <dgm:pt modelId="{35073183-AF02-40D3-B9E7-007D80B678B9}" type="pres">
      <dgm:prSet presAssocID="{5D6E8D27-7421-4148-A323-CBBE1383D2B5}" presName="linear" presStyleCnt="0">
        <dgm:presLayoutVars>
          <dgm:animLvl val="lvl"/>
          <dgm:resizeHandles val="exact"/>
        </dgm:presLayoutVars>
      </dgm:prSet>
      <dgm:spPr/>
    </dgm:pt>
    <dgm:pt modelId="{1ABDE4B2-B6E0-48E1-9B5F-10969FCE9839}" type="pres">
      <dgm:prSet presAssocID="{B3AA747C-2C79-4CB5-90C8-A85AEB1F0BD0}" presName="parentText" presStyleLbl="node1" presStyleIdx="0" presStyleCnt="2">
        <dgm:presLayoutVars>
          <dgm:chMax val="0"/>
          <dgm:bulletEnabled val="1"/>
        </dgm:presLayoutVars>
      </dgm:prSet>
      <dgm:spPr/>
    </dgm:pt>
    <dgm:pt modelId="{68041B69-8289-48B0-9619-C7A83BE06F8C}" type="pres">
      <dgm:prSet presAssocID="{389439DE-0C31-4299-ACC4-89DBBFAC8118}" presName="spacer" presStyleCnt="0"/>
      <dgm:spPr/>
    </dgm:pt>
    <dgm:pt modelId="{58869411-C166-4996-97E4-3C63FC58AC24}" type="pres">
      <dgm:prSet presAssocID="{C34B4FA6-FE84-4274-8549-82D9E6272A54}" presName="parentText" presStyleLbl="node1" presStyleIdx="1" presStyleCnt="2">
        <dgm:presLayoutVars>
          <dgm:chMax val="0"/>
          <dgm:bulletEnabled val="1"/>
        </dgm:presLayoutVars>
      </dgm:prSet>
      <dgm:spPr/>
    </dgm:pt>
  </dgm:ptLst>
  <dgm:cxnLst>
    <dgm:cxn modelId="{98A48F04-2376-42A1-AFD4-D3DFA64FE0BA}" srcId="{5D6E8D27-7421-4148-A323-CBBE1383D2B5}" destId="{C34B4FA6-FE84-4274-8549-82D9E6272A54}" srcOrd="1" destOrd="0" parTransId="{3F028270-51E0-4CA7-B1A1-D2241CC1CA36}" sibTransId="{E3DF9A51-5A82-4EDE-8636-87CD8523F58A}"/>
    <dgm:cxn modelId="{2E9E0573-1694-4E84-BBC2-1EDD63938E17}" type="presOf" srcId="{C34B4FA6-FE84-4274-8549-82D9E6272A54}" destId="{58869411-C166-4996-97E4-3C63FC58AC24}" srcOrd="0" destOrd="0" presId="urn:microsoft.com/office/officeart/2005/8/layout/vList2"/>
    <dgm:cxn modelId="{7EA873D1-EF4D-4735-8466-972E8CAB2FE9}" type="presOf" srcId="{B3AA747C-2C79-4CB5-90C8-A85AEB1F0BD0}" destId="{1ABDE4B2-B6E0-48E1-9B5F-10969FCE9839}" srcOrd="0" destOrd="0" presId="urn:microsoft.com/office/officeart/2005/8/layout/vList2"/>
    <dgm:cxn modelId="{BD9F3EE2-E791-4CEC-A587-F29BA6602063}" type="presOf" srcId="{5D6E8D27-7421-4148-A323-CBBE1383D2B5}" destId="{35073183-AF02-40D3-B9E7-007D80B678B9}" srcOrd="0" destOrd="0" presId="urn:microsoft.com/office/officeart/2005/8/layout/vList2"/>
    <dgm:cxn modelId="{31571EEC-AC15-4861-B030-94D49649E63D}" srcId="{5D6E8D27-7421-4148-A323-CBBE1383D2B5}" destId="{B3AA747C-2C79-4CB5-90C8-A85AEB1F0BD0}" srcOrd="0" destOrd="0" parTransId="{F9B1A63A-B189-4FDD-B6B9-35899DD40F41}" sibTransId="{389439DE-0C31-4299-ACC4-89DBBFAC8118}"/>
    <dgm:cxn modelId="{6E027997-12E0-4AA5-AE9C-C3603500924A}" type="presParOf" srcId="{35073183-AF02-40D3-B9E7-007D80B678B9}" destId="{1ABDE4B2-B6E0-48E1-9B5F-10969FCE9839}" srcOrd="0" destOrd="0" presId="urn:microsoft.com/office/officeart/2005/8/layout/vList2"/>
    <dgm:cxn modelId="{8201278D-DDA0-4099-A0D2-1CE7B466C728}" type="presParOf" srcId="{35073183-AF02-40D3-B9E7-007D80B678B9}" destId="{68041B69-8289-48B0-9619-C7A83BE06F8C}" srcOrd="1" destOrd="0" presId="urn:microsoft.com/office/officeart/2005/8/layout/vList2"/>
    <dgm:cxn modelId="{9C690C75-EB11-4667-9ED0-CC3647CDF0E4}" type="presParOf" srcId="{35073183-AF02-40D3-B9E7-007D80B678B9}" destId="{58869411-C166-4996-97E4-3C63FC58AC24}"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3E8D14-A971-45D4-94C9-07920F9AC6F8}">
      <dsp:nvSpPr>
        <dsp:cNvPr id="0" name=""/>
        <dsp:cNvSpPr/>
      </dsp:nvSpPr>
      <dsp:spPr>
        <a:xfrm>
          <a:off x="9125" y="640900"/>
          <a:ext cx="1460447" cy="146044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31EF0B-A156-42D4-A72B-1D31C285C9CB}">
      <dsp:nvSpPr>
        <dsp:cNvPr id="0" name=""/>
        <dsp:cNvSpPr/>
      </dsp:nvSpPr>
      <dsp:spPr>
        <a:xfrm>
          <a:off x="315819" y="947594"/>
          <a:ext cx="847059" cy="8470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F0E901-07ED-4CFF-8687-2F34A4A57E26}">
      <dsp:nvSpPr>
        <dsp:cNvPr id="0" name=""/>
        <dsp:cNvSpPr/>
      </dsp:nvSpPr>
      <dsp:spPr>
        <a:xfrm>
          <a:off x="1782525" y="640900"/>
          <a:ext cx="3442483" cy="1460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dirty="0"/>
            <a:t> Aims to simplify and streamline the invoicing processes.</a:t>
          </a:r>
        </a:p>
      </dsp:txBody>
      <dsp:txXfrm>
        <a:off x="1782525" y="640900"/>
        <a:ext cx="3442483" cy="1460447"/>
      </dsp:txXfrm>
    </dsp:sp>
    <dsp:sp modelId="{54D615BB-2152-4E82-9A07-3F7C26B0F082}">
      <dsp:nvSpPr>
        <dsp:cNvPr id="0" name=""/>
        <dsp:cNvSpPr/>
      </dsp:nvSpPr>
      <dsp:spPr>
        <a:xfrm>
          <a:off x="5824836" y="640900"/>
          <a:ext cx="1460447" cy="146044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4C7103-74DF-45E6-BCF0-0FABDF419A6C}">
      <dsp:nvSpPr>
        <dsp:cNvPr id="0" name=""/>
        <dsp:cNvSpPr/>
      </dsp:nvSpPr>
      <dsp:spPr>
        <a:xfrm>
          <a:off x="6131530" y="947594"/>
          <a:ext cx="847059" cy="8470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9E0482-8B16-4075-9325-38B733810EB2}">
      <dsp:nvSpPr>
        <dsp:cNvPr id="0" name=""/>
        <dsp:cNvSpPr/>
      </dsp:nvSpPr>
      <dsp:spPr>
        <a:xfrm>
          <a:off x="7598237" y="640900"/>
          <a:ext cx="3442483" cy="1460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dirty="0"/>
            <a:t>Streamline your invoicing processes for user-friendly experience.</a:t>
          </a:r>
        </a:p>
      </dsp:txBody>
      <dsp:txXfrm>
        <a:off x="7598237" y="640900"/>
        <a:ext cx="3442483" cy="1460447"/>
      </dsp:txXfrm>
    </dsp:sp>
    <dsp:sp modelId="{D2597CFB-407E-422F-8288-417DA14C28C9}">
      <dsp:nvSpPr>
        <dsp:cNvPr id="0" name=""/>
        <dsp:cNvSpPr/>
      </dsp:nvSpPr>
      <dsp:spPr>
        <a:xfrm>
          <a:off x="9125" y="2962141"/>
          <a:ext cx="1460447" cy="146044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117992-C75C-4D6B-956B-46539F94D8C7}">
      <dsp:nvSpPr>
        <dsp:cNvPr id="0" name=""/>
        <dsp:cNvSpPr/>
      </dsp:nvSpPr>
      <dsp:spPr>
        <a:xfrm>
          <a:off x="315819" y="3268835"/>
          <a:ext cx="847059" cy="8470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A00C5D-EB89-44F0-8308-1E1A4E6F1B98}">
      <dsp:nvSpPr>
        <dsp:cNvPr id="0" name=""/>
        <dsp:cNvSpPr/>
      </dsp:nvSpPr>
      <dsp:spPr>
        <a:xfrm>
          <a:off x="1782525" y="2962141"/>
          <a:ext cx="3442483" cy="1460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dirty="0"/>
            <a:t>Explore cutting-edge features crafted to meet the evolving needs of modern businesses. </a:t>
          </a:r>
        </a:p>
      </dsp:txBody>
      <dsp:txXfrm>
        <a:off x="1782525" y="2962141"/>
        <a:ext cx="3442483" cy="1460447"/>
      </dsp:txXfrm>
    </dsp:sp>
    <dsp:sp modelId="{4DA1AD97-68B2-45B0-AD56-CFC084DC67A0}">
      <dsp:nvSpPr>
        <dsp:cNvPr id="0" name=""/>
        <dsp:cNvSpPr/>
      </dsp:nvSpPr>
      <dsp:spPr>
        <a:xfrm>
          <a:off x="5824836" y="2962141"/>
          <a:ext cx="1460447" cy="146044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92BD33-0896-4E03-A77C-FCCD258AC222}">
      <dsp:nvSpPr>
        <dsp:cNvPr id="0" name=""/>
        <dsp:cNvSpPr/>
      </dsp:nvSpPr>
      <dsp:spPr>
        <a:xfrm>
          <a:off x="6131530" y="3268835"/>
          <a:ext cx="847059" cy="8470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221030-0865-4D7F-A7EF-51E7F50367AF}">
      <dsp:nvSpPr>
        <dsp:cNvPr id="0" name=""/>
        <dsp:cNvSpPr/>
      </dsp:nvSpPr>
      <dsp:spPr>
        <a:xfrm>
          <a:off x="7598237" y="2962141"/>
          <a:ext cx="3442483" cy="1460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dirty="0"/>
            <a:t>Designed with you in mind, our project prioritizes ease of use and accessibility.</a:t>
          </a:r>
        </a:p>
      </dsp:txBody>
      <dsp:txXfrm>
        <a:off x="7598237" y="2962141"/>
        <a:ext cx="3442483" cy="14604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A76501-1222-43C9-9A42-14CBC0C79818}">
      <dsp:nvSpPr>
        <dsp:cNvPr id="0" name=""/>
        <dsp:cNvSpPr/>
      </dsp:nvSpPr>
      <dsp:spPr>
        <a:xfrm>
          <a:off x="0" y="0"/>
          <a:ext cx="9618133" cy="64048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04F805-7E6B-4D79-965C-39539B9C7FD8}">
      <dsp:nvSpPr>
        <dsp:cNvPr id="0" name=""/>
        <dsp:cNvSpPr/>
      </dsp:nvSpPr>
      <dsp:spPr>
        <a:xfrm>
          <a:off x="193746" y="149302"/>
          <a:ext cx="352611" cy="3522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E7D790C-5FAF-49F2-9860-AE72A627F32C}">
      <dsp:nvSpPr>
        <dsp:cNvPr id="0" name=""/>
        <dsp:cNvSpPr/>
      </dsp:nvSpPr>
      <dsp:spPr>
        <a:xfrm>
          <a:off x="740105" y="5193"/>
          <a:ext cx="8855610" cy="680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021" tIns="72021" rIns="72021" bIns="72021" numCol="1" spcCol="1270" anchor="ctr" anchorCtr="0">
          <a:noAutofit/>
        </a:bodyPr>
        <a:lstStyle/>
        <a:p>
          <a:pPr marL="0" lvl="0" indent="0" algn="l" defTabSz="622300">
            <a:lnSpc>
              <a:spcPct val="90000"/>
            </a:lnSpc>
            <a:spcBef>
              <a:spcPct val="0"/>
            </a:spcBef>
            <a:spcAft>
              <a:spcPct val="35000"/>
            </a:spcAft>
            <a:buNone/>
          </a:pPr>
          <a:r>
            <a:rPr lang="en-US" sz="1400" b="1" i="0" kern="1200" dirty="0"/>
            <a:t>Customization</a:t>
          </a:r>
          <a:r>
            <a:rPr lang="en-US" sz="1400" b="0" i="0" kern="1200" dirty="0"/>
            <a:t>: Offering customizable invoice templates to accommodate different business needs and branding preferences can be complex. Websites need to provide flexibility while maintaining consistency and professionalism in the generated invoices.</a:t>
          </a:r>
          <a:endParaRPr lang="en-US" sz="1400" kern="1200" dirty="0"/>
        </a:p>
      </dsp:txBody>
      <dsp:txXfrm>
        <a:off x="740105" y="5193"/>
        <a:ext cx="8855610" cy="680515"/>
      </dsp:txXfrm>
    </dsp:sp>
    <dsp:sp modelId="{458D8DDA-34E9-4A8F-86D9-FBD39CFA61E2}">
      <dsp:nvSpPr>
        <dsp:cNvPr id="0" name=""/>
        <dsp:cNvSpPr/>
      </dsp:nvSpPr>
      <dsp:spPr>
        <a:xfrm>
          <a:off x="0" y="855838"/>
          <a:ext cx="9618133" cy="64048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3F6AAB-14E6-4CBA-A0EF-33B25DAC6267}">
      <dsp:nvSpPr>
        <dsp:cNvPr id="0" name=""/>
        <dsp:cNvSpPr/>
      </dsp:nvSpPr>
      <dsp:spPr>
        <a:xfrm>
          <a:off x="193746" y="999947"/>
          <a:ext cx="352611" cy="3522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766B821-A05E-497F-AA17-333D7C888FC4}">
      <dsp:nvSpPr>
        <dsp:cNvPr id="0" name=""/>
        <dsp:cNvSpPr/>
      </dsp:nvSpPr>
      <dsp:spPr>
        <a:xfrm>
          <a:off x="740105" y="855838"/>
          <a:ext cx="8855610" cy="680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021" tIns="72021" rIns="72021" bIns="72021" numCol="1" spcCol="1270" anchor="ctr" anchorCtr="0">
          <a:noAutofit/>
        </a:bodyPr>
        <a:lstStyle/>
        <a:p>
          <a:pPr marL="0" lvl="0" indent="0" algn="l" defTabSz="622300">
            <a:lnSpc>
              <a:spcPct val="90000"/>
            </a:lnSpc>
            <a:spcBef>
              <a:spcPct val="0"/>
            </a:spcBef>
            <a:spcAft>
              <a:spcPct val="35000"/>
            </a:spcAft>
            <a:buNone/>
          </a:pPr>
          <a:r>
            <a:rPr lang="en-US" sz="1400" b="1" i="0" kern="1200" dirty="0"/>
            <a:t>Compliance</a:t>
          </a:r>
          <a:r>
            <a:rPr lang="en-US" sz="1400" b="0" i="0" kern="1200" dirty="0"/>
            <a:t>: Staying compliant with various regulations like GDPR, CCPA, and PCI DSS is essential. Websites must ensure that they handle customer data responsibly and adhere to legal requirements regarding data protection and privacy.</a:t>
          </a:r>
          <a:r>
            <a:rPr lang="en-IN" sz="1400" kern="1200" dirty="0"/>
            <a:t> </a:t>
          </a:r>
          <a:endParaRPr lang="en-US" sz="1400" kern="1200" dirty="0"/>
        </a:p>
      </dsp:txBody>
      <dsp:txXfrm>
        <a:off x="740105" y="855838"/>
        <a:ext cx="8855610" cy="680515"/>
      </dsp:txXfrm>
    </dsp:sp>
    <dsp:sp modelId="{63DFA230-78D0-4789-9F25-AACEDC5AF24B}">
      <dsp:nvSpPr>
        <dsp:cNvPr id="0" name=""/>
        <dsp:cNvSpPr/>
      </dsp:nvSpPr>
      <dsp:spPr>
        <a:xfrm>
          <a:off x="0" y="1706483"/>
          <a:ext cx="9618133" cy="64048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714822-2FBF-4883-B338-9896474D9D00}">
      <dsp:nvSpPr>
        <dsp:cNvPr id="0" name=""/>
        <dsp:cNvSpPr/>
      </dsp:nvSpPr>
      <dsp:spPr>
        <a:xfrm>
          <a:off x="193746" y="1850592"/>
          <a:ext cx="352611" cy="3522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A7CCF2B-9EA6-4D61-8B9A-7E50655AC7CA}">
      <dsp:nvSpPr>
        <dsp:cNvPr id="0" name=""/>
        <dsp:cNvSpPr/>
      </dsp:nvSpPr>
      <dsp:spPr>
        <a:xfrm>
          <a:off x="740105" y="1706483"/>
          <a:ext cx="8855610" cy="680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021" tIns="72021" rIns="72021" bIns="72021" numCol="1" spcCol="1270" anchor="ctr" anchorCtr="0">
          <a:noAutofit/>
        </a:bodyPr>
        <a:lstStyle/>
        <a:p>
          <a:pPr marL="0" lvl="0" indent="0" algn="l" defTabSz="622300">
            <a:lnSpc>
              <a:spcPct val="90000"/>
            </a:lnSpc>
            <a:spcBef>
              <a:spcPct val="0"/>
            </a:spcBef>
            <a:spcAft>
              <a:spcPct val="35000"/>
            </a:spcAft>
            <a:buNone/>
          </a:pPr>
          <a:r>
            <a:rPr lang="en-US" sz="1400" b="1" i="0" kern="1200" dirty="0"/>
            <a:t>Security</a:t>
          </a:r>
          <a:r>
            <a:rPr lang="en-US" sz="1400" b="0" i="0" kern="1200" dirty="0"/>
            <a:t>: Ensuring the security of sensitive customer information such as names, addresses, and payment details is crucial. Websites must protect against data breaches and implement encryption methods to safeguard data both in transit and at rest.</a:t>
          </a:r>
          <a:endParaRPr lang="en-US" sz="1400" kern="1200" dirty="0"/>
        </a:p>
      </dsp:txBody>
      <dsp:txXfrm>
        <a:off x="740105" y="1706483"/>
        <a:ext cx="8855610" cy="680515"/>
      </dsp:txXfrm>
    </dsp:sp>
    <dsp:sp modelId="{57A02857-ABCC-4ADB-BB31-CE3B730518AA}">
      <dsp:nvSpPr>
        <dsp:cNvPr id="0" name=""/>
        <dsp:cNvSpPr/>
      </dsp:nvSpPr>
      <dsp:spPr>
        <a:xfrm>
          <a:off x="0" y="2557127"/>
          <a:ext cx="9618133" cy="640485"/>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6DC05F-9A7D-488D-8C08-0BD2E21C5934}">
      <dsp:nvSpPr>
        <dsp:cNvPr id="0" name=""/>
        <dsp:cNvSpPr/>
      </dsp:nvSpPr>
      <dsp:spPr>
        <a:xfrm>
          <a:off x="193746" y="2701237"/>
          <a:ext cx="352611" cy="35226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899FAF4-B30E-4FEE-8666-E4EC51991D53}">
      <dsp:nvSpPr>
        <dsp:cNvPr id="0" name=""/>
        <dsp:cNvSpPr/>
      </dsp:nvSpPr>
      <dsp:spPr>
        <a:xfrm>
          <a:off x="740105" y="2557127"/>
          <a:ext cx="8855610" cy="680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021" tIns="72021" rIns="72021" bIns="72021" numCol="1" spcCol="1270" anchor="ctr" anchorCtr="0">
          <a:noAutofit/>
        </a:bodyPr>
        <a:lstStyle/>
        <a:p>
          <a:pPr marL="0" lvl="0" indent="0" algn="l" defTabSz="622300">
            <a:lnSpc>
              <a:spcPct val="90000"/>
            </a:lnSpc>
            <a:spcBef>
              <a:spcPct val="0"/>
            </a:spcBef>
            <a:spcAft>
              <a:spcPct val="35000"/>
            </a:spcAft>
            <a:buNone/>
          </a:pPr>
          <a:r>
            <a:rPr lang="en-US" sz="1400" b="1" i="0" kern="1200" dirty="0"/>
            <a:t>Internationalization</a:t>
          </a:r>
          <a:r>
            <a:rPr lang="en-US" sz="1400" b="0" i="0" kern="1200" dirty="0"/>
            <a:t>: Serving customers globally means dealing with different currencies, languages, and tax regulations. Websites need to support multi-currency invoicing, multilingual interfaces, and compliance with diverse tax laws.</a:t>
          </a:r>
          <a:endParaRPr lang="en-US" sz="1400" kern="1200" dirty="0"/>
        </a:p>
      </dsp:txBody>
      <dsp:txXfrm>
        <a:off x="740105" y="2557127"/>
        <a:ext cx="8855610" cy="680515"/>
      </dsp:txXfrm>
    </dsp:sp>
    <dsp:sp modelId="{2BC5203E-7548-4364-A106-FC47333BBE31}">
      <dsp:nvSpPr>
        <dsp:cNvPr id="0" name=""/>
        <dsp:cNvSpPr/>
      </dsp:nvSpPr>
      <dsp:spPr>
        <a:xfrm>
          <a:off x="0" y="3407772"/>
          <a:ext cx="9618133" cy="640485"/>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DCCFDE-4840-4004-BB75-0375B3FF91A5}">
      <dsp:nvSpPr>
        <dsp:cNvPr id="0" name=""/>
        <dsp:cNvSpPr/>
      </dsp:nvSpPr>
      <dsp:spPr>
        <a:xfrm>
          <a:off x="193746" y="3551881"/>
          <a:ext cx="352611" cy="35226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9AC6620-BE57-4DE9-A2FB-2214023CA58F}">
      <dsp:nvSpPr>
        <dsp:cNvPr id="0" name=""/>
        <dsp:cNvSpPr/>
      </dsp:nvSpPr>
      <dsp:spPr>
        <a:xfrm>
          <a:off x="740105" y="3407772"/>
          <a:ext cx="8855610" cy="680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021" tIns="72021" rIns="72021" bIns="72021" numCol="1" spcCol="1270" anchor="ctr" anchorCtr="0">
          <a:noAutofit/>
        </a:bodyPr>
        <a:lstStyle/>
        <a:p>
          <a:pPr marL="0" lvl="0" indent="0" algn="l" defTabSz="622300">
            <a:lnSpc>
              <a:spcPct val="90000"/>
            </a:lnSpc>
            <a:spcBef>
              <a:spcPct val="0"/>
            </a:spcBef>
            <a:spcAft>
              <a:spcPct val="35000"/>
            </a:spcAft>
            <a:buNone/>
          </a:pPr>
          <a:r>
            <a:rPr lang="en-US" sz="1400" b="1" i="0" kern="1200" dirty="0"/>
            <a:t>Automation</a:t>
          </a:r>
          <a:r>
            <a:rPr lang="en-US" sz="1400" b="0" i="0" kern="1200" dirty="0"/>
            <a:t>: Automating the invoice generation process saves time and reduces errors. However, implementing robust automation features, such as recurring billing or scheduled invoicing, requires careful planning and testing.</a:t>
          </a:r>
          <a:endParaRPr lang="en-US" sz="1400" kern="1200" dirty="0"/>
        </a:p>
      </dsp:txBody>
      <dsp:txXfrm>
        <a:off x="740105" y="3407772"/>
        <a:ext cx="8855610" cy="6805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60FD20-F0D3-4532-B905-B3B06CA5877F}">
      <dsp:nvSpPr>
        <dsp:cNvPr id="0" name=""/>
        <dsp:cNvSpPr/>
      </dsp:nvSpPr>
      <dsp:spPr>
        <a:xfrm>
          <a:off x="1471902" y="960748"/>
          <a:ext cx="1177521" cy="72"/>
        </a:xfrm>
        <a:prstGeom prst="rect">
          <a:avLst/>
        </a:prstGeom>
        <a:solidFill>
          <a:schemeClr val="accent2">
            <a:tint val="40000"/>
            <a:alpha val="90000"/>
            <a:hueOff val="0"/>
            <a:satOff val="0"/>
            <a:lumOff val="0"/>
            <a:alphaOff val="0"/>
          </a:schemeClr>
        </a:solidFill>
        <a:ln w="12700"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2274607-AD96-43B9-810A-89A9D9C71C92}">
      <dsp:nvSpPr>
        <dsp:cNvPr id="0" name=""/>
        <dsp:cNvSpPr/>
      </dsp:nvSpPr>
      <dsp:spPr>
        <a:xfrm>
          <a:off x="2720074" y="861872"/>
          <a:ext cx="135414" cy="254344"/>
        </a:xfrm>
        <a:prstGeom prst="chevron">
          <a:avLst>
            <a:gd name="adj" fmla="val 90000"/>
          </a:avLst>
        </a:prstGeom>
        <a:solidFill>
          <a:schemeClr val="accent3">
            <a:tint val="40000"/>
            <a:alpha val="90000"/>
            <a:hueOff val="0"/>
            <a:satOff val="0"/>
            <a:lumOff val="0"/>
            <a:alphaOff val="0"/>
          </a:schemeClr>
        </a:solidFill>
        <a:ln w="12700" cap="rnd"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74031B9-85EF-41DC-9707-37457643BECE}">
      <dsp:nvSpPr>
        <dsp:cNvPr id="0" name=""/>
        <dsp:cNvSpPr/>
      </dsp:nvSpPr>
      <dsp:spPr>
        <a:xfrm>
          <a:off x="700998" y="337071"/>
          <a:ext cx="1247425" cy="1247425"/>
        </a:xfrm>
        <a:prstGeom prst="ellipse">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48407" tIns="48407" rIns="48407" bIns="48407" numCol="1" spcCol="1270" anchor="ctr" anchorCtr="0">
          <a:noAutofit/>
        </a:bodyPr>
        <a:lstStyle/>
        <a:p>
          <a:pPr marL="0" lvl="0" indent="0" algn="ctr" defTabSz="2444750">
            <a:lnSpc>
              <a:spcPct val="90000"/>
            </a:lnSpc>
            <a:spcBef>
              <a:spcPct val="0"/>
            </a:spcBef>
            <a:spcAft>
              <a:spcPct val="35000"/>
            </a:spcAft>
            <a:buNone/>
          </a:pPr>
          <a:r>
            <a:rPr lang="en-US" sz="5500" kern="1200"/>
            <a:t>1</a:t>
          </a:r>
        </a:p>
      </dsp:txBody>
      <dsp:txXfrm>
        <a:off x="883679" y="519752"/>
        <a:ext cx="882063" cy="882063"/>
      </dsp:txXfrm>
    </dsp:sp>
    <dsp:sp modelId="{0ED5FC7C-4BD6-4C6A-87FA-4FBD47B90C0C}">
      <dsp:nvSpPr>
        <dsp:cNvPr id="0" name=""/>
        <dsp:cNvSpPr/>
      </dsp:nvSpPr>
      <dsp:spPr>
        <a:xfrm>
          <a:off x="0" y="1750097"/>
          <a:ext cx="2649423" cy="2782012"/>
        </a:xfrm>
        <a:prstGeom prst="upArrowCallout">
          <a:avLst>
            <a:gd name="adj1" fmla="val 50000"/>
            <a:gd name="adj2" fmla="val 20000"/>
            <a:gd name="adj3" fmla="val 20000"/>
            <a:gd name="adj4" fmla="val 100000"/>
          </a:avLst>
        </a:prstGeom>
        <a:solidFill>
          <a:schemeClr val="accent4">
            <a:tint val="40000"/>
            <a:alpha val="90000"/>
            <a:hueOff val="0"/>
            <a:satOff val="0"/>
            <a:lumOff val="0"/>
            <a:alphaOff val="0"/>
          </a:schemeClr>
        </a:solidFill>
        <a:ln w="12700" cap="rnd"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8989" tIns="165100" rIns="208989" bIns="165100" numCol="1" spcCol="1270" anchor="t" anchorCtr="0">
          <a:noAutofit/>
        </a:bodyPr>
        <a:lstStyle/>
        <a:p>
          <a:pPr marL="0" lvl="0" indent="0" algn="l" defTabSz="800100">
            <a:lnSpc>
              <a:spcPct val="90000"/>
            </a:lnSpc>
            <a:spcBef>
              <a:spcPct val="0"/>
            </a:spcBef>
            <a:spcAft>
              <a:spcPct val="35000"/>
            </a:spcAft>
            <a:buNone/>
          </a:pPr>
          <a:r>
            <a:rPr lang="en-US" sz="1800" b="1" i="1" kern="1200" dirty="0"/>
            <a:t>1</a:t>
          </a:r>
          <a:r>
            <a:rPr lang="en-US" sz="1800" kern="1200" dirty="0"/>
            <a:t>.</a:t>
          </a:r>
          <a:r>
            <a:rPr lang="en-US" sz="1800" b="1" i="1" kern="1200" dirty="0"/>
            <a:t> Research </a:t>
          </a:r>
          <a:r>
            <a:rPr lang="en-US" sz="1800" kern="1200" dirty="0"/>
            <a:t>: Conducted thorough market research.</a:t>
          </a:r>
          <a:br>
            <a:rPr lang="en-US" sz="1800" kern="1200" dirty="0"/>
          </a:br>
          <a:r>
            <a:rPr lang="en-US" sz="1800" kern="1200" dirty="0"/>
            <a:t>Analyzed existing solutions and user feedback.</a:t>
          </a:r>
        </a:p>
      </dsp:txBody>
      <dsp:txXfrm>
        <a:off x="0" y="2279982"/>
        <a:ext cx="2649423" cy="2252127"/>
      </dsp:txXfrm>
    </dsp:sp>
    <dsp:sp modelId="{D1A27CDF-FB0C-4F89-9A58-883F20BDE40A}">
      <dsp:nvSpPr>
        <dsp:cNvPr id="0" name=""/>
        <dsp:cNvSpPr/>
      </dsp:nvSpPr>
      <dsp:spPr>
        <a:xfrm>
          <a:off x="2943804" y="960748"/>
          <a:ext cx="2649423" cy="72"/>
        </a:xfrm>
        <a:prstGeom prst="rect">
          <a:avLst/>
        </a:prstGeom>
        <a:solidFill>
          <a:schemeClr val="accent5">
            <a:tint val="40000"/>
            <a:alpha val="90000"/>
            <a:hueOff val="0"/>
            <a:satOff val="0"/>
            <a:lumOff val="0"/>
            <a:alphaOff val="0"/>
          </a:schemeClr>
        </a:solidFill>
        <a:ln w="12700"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50E31D2-2EAD-44D7-AF7E-4D465F68F146}">
      <dsp:nvSpPr>
        <dsp:cNvPr id="0" name=""/>
        <dsp:cNvSpPr/>
      </dsp:nvSpPr>
      <dsp:spPr>
        <a:xfrm>
          <a:off x="5663878" y="861872"/>
          <a:ext cx="135414" cy="254344"/>
        </a:xfrm>
        <a:prstGeom prst="chevron">
          <a:avLst>
            <a:gd name="adj" fmla="val 90000"/>
          </a:avLst>
        </a:prstGeom>
        <a:solidFill>
          <a:schemeClr val="accent6">
            <a:tint val="40000"/>
            <a:alpha val="90000"/>
            <a:hueOff val="0"/>
            <a:satOff val="0"/>
            <a:lumOff val="0"/>
            <a:alphaOff val="0"/>
          </a:schemeClr>
        </a:solidFill>
        <a:ln w="12700" cap="rnd" cmpd="sng" algn="ctr">
          <a:solidFill>
            <a:schemeClr val="accent6">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8979EF5-BBDA-4C1A-B58E-0121663F44ED}">
      <dsp:nvSpPr>
        <dsp:cNvPr id="0" name=""/>
        <dsp:cNvSpPr/>
      </dsp:nvSpPr>
      <dsp:spPr>
        <a:xfrm>
          <a:off x="3644802" y="337071"/>
          <a:ext cx="1247425" cy="1247425"/>
        </a:xfrm>
        <a:prstGeom prst="ellipse">
          <a:avLst/>
        </a:prstGeom>
        <a:gradFill rotWithShape="0">
          <a:gsLst>
            <a:gs pos="0">
              <a:schemeClr val="accent3">
                <a:hueOff val="0"/>
                <a:satOff val="0"/>
                <a:lumOff val="0"/>
                <a:alphaOff val="0"/>
                <a:tint val="96000"/>
                <a:lumMod val="100000"/>
              </a:schemeClr>
            </a:gs>
            <a:gs pos="78000">
              <a:schemeClr val="accent3">
                <a:hueOff val="0"/>
                <a:satOff val="0"/>
                <a:lumOff val="0"/>
                <a:alphaOff val="0"/>
                <a:shade val="94000"/>
                <a:lumMod val="94000"/>
              </a:schemeClr>
            </a:gs>
          </a:gsLst>
          <a:lin ang="5400000" scaled="0"/>
        </a:gradFill>
        <a:ln w="12700" cap="rnd" cmpd="sng" algn="ctr">
          <a:solidFill>
            <a:schemeClr val="accent3">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48407" tIns="48407" rIns="48407" bIns="48407" numCol="1" spcCol="1270" anchor="ctr" anchorCtr="0">
          <a:noAutofit/>
        </a:bodyPr>
        <a:lstStyle/>
        <a:p>
          <a:pPr marL="0" lvl="0" indent="0" algn="ctr" defTabSz="2444750">
            <a:lnSpc>
              <a:spcPct val="90000"/>
            </a:lnSpc>
            <a:spcBef>
              <a:spcPct val="0"/>
            </a:spcBef>
            <a:spcAft>
              <a:spcPct val="35000"/>
            </a:spcAft>
            <a:buNone/>
          </a:pPr>
          <a:r>
            <a:rPr lang="en-US" sz="5500" kern="1200"/>
            <a:t>2</a:t>
          </a:r>
        </a:p>
      </dsp:txBody>
      <dsp:txXfrm>
        <a:off x="3827483" y="519752"/>
        <a:ext cx="882063" cy="882063"/>
      </dsp:txXfrm>
    </dsp:sp>
    <dsp:sp modelId="{C1BBA2AC-7001-4A97-B13C-1618381D30E0}">
      <dsp:nvSpPr>
        <dsp:cNvPr id="0" name=""/>
        <dsp:cNvSpPr/>
      </dsp:nvSpPr>
      <dsp:spPr>
        <a:xfrm>
          <a:off x="2943804" y="1750097"/>
          <a:ext cx="2649423" cy="2782012"/>
        </a:xfrm>
        <a:prstGeom prst="upArrowCallout">
          <a:avLst>
            <a:gd name="adj1" fmla="val 50000"/>
            <a:gd name="adj2" fmla="val 20000"/>
            <a:gd name="adj3" fmla="val 20000"/>
            <a:gd name="adj4" fmla="val 100000"/>
          </a:avLst>
        </a:prstGeom>
        <a:solidFill>
          <a:schemeClr val="accent2">
            <a:tint val="40000"/>
            <a:alpha val="90000"/>
            <a:hueOff val="0"/>
            <a:satOff val="0"/>
            <a:lumOff val="0"/>
            <a:alphaOff val="0"/>
          </a:schemeClr>
        </a:solidFill>
        <a:ln w="12700"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8989" tIns="165100" rIns="208989" bIns="165100" numCol="1" spcCol="1270" anchor="t" anchorCtr="0">
          <a:noAutofit/>
        </a:bodyPr>
        <a:lstStyle/>
        <a:p>
          <a:pPr marL="0" lvl="0" indent="0" algn="l" defTabSz="800100">
            <a:lnSpc>
              <a:spcPct val="90000"/>
            </a:lnSpc>
            <a:spcBef>
              <a:spcPct val="0"/>
            </a:spcBef>
            <a:spcAft>
              <a:spcPct val="35000"/>
            </a:spcAft>
            <a:buNone/>
          </a:pPr>
          <a:r>
            <a:rPr lang="en-US" sz="1800" b="1" i="1" kern="1200" dirty="0"/>
            <a:t>2. Design </a:t>
          </a:r>
          <a:r>
            <a:rPr lang="en-US" sz="1800" kern="1200" dirty="0"/>
            <a:t>: Collaborated with stakeholders to define requirements.</a:t>
          </a:r>
          <a:br>
            <a:rPr lang="en-US" sz="1800" kern="1200" dirty="0"/>
          </a:br>
          <a:r>
            <a:rPr lang="en-US" sz="1800" kern="1200" dirty="0"/>
            <a:t>Iteratively designed user-friendly interfaces.</a:t>
          </a:r>
        </a:p>
      </dsp:txBody>
      <dsp:txXfrm>
        <a:off x="2943804" y="2279982"/>
        <a:ext cx="2649423" cy="2252127"/>
      </dsp:txXfrm>
    </dsp:sp>
    <dsp:sp modelId="{CC4F62F9-30FA-471C-A01E-89B7F7AFE55E}">
      <dsp:nvSpPr>
        <dsp:cNvPr id="0" name=""/>
        <dsp:cNvSpPr/>
      </dsp:nvSpPr>
      <dsp:spPr>
        <a:xfrm>
          <a:off x="5887608" y="960748"/>
          <a:ext cx="2649423" cy="72"/>
        </a:xfrm>
        <a:prstGeom prst="rect">
          <a:avLst/>
        </a:prstGeom>
        <a:solidFill>
          <a:schemeClr val="accent3">
            <a:tint val="40000"/>
            <a:alpha val="90000"/>
            <a:hueOff val="0"/>
            <a:satOff val="0"/>
            <a:lumOff val="0"/>
            <a:alphaOff val="0"/>
          </a:schemeClr>
        </a:solidFill>
        <a:ln w="12700" cap="rnd"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CA8BDCE-E50E-417C-9B16-8BAE069E4E09}">
      <dsp:nvSpPr>
        <dsp:cNvPr id="0" name=""/>
        <dsp:cNvSpPr/>
      </dsp:nvSpPr>
      <dsp:spPr>
        <a:xfrm>
          <a:off x="8607682" y="861872"/>
          <a:ext cx="135414" cy="254344"/>
        </a:xfrm>
        <a:prstGeom prst="chevron">
          <a:avLst>
            <a:gd name="adj" fmla="val 90000"/>
          </a:avLst>
        </a:prstGeom>
        <a:solidFill>
          <a:schemeClr val="accent4">
            <a:tint val="40000"/>
            <a:alpha val="90000"/>
            <a:hueOff val="0"/>
            <a:satOff val="0"/>
            <a:lumOff val="0"/>
            <a:alphaOff val="0"/>
          </a:schemeClr>
        </a:solidFill>
        <a:ln w="12700" cap="rnd"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4DBF637-2E79-4758-9C2C-B91D9FE141B9}">
      <dsp:nvSpPr>
        <dsp:cNvPr id="0" name=""/>
        <dsp:cNvSpPr/>
      </dsp:nvSpPr>
      <dsp:spPr>
        <a:xfrm>
          <a:off x="6588606" y="337071"/>
          <a:ext cx="1247425" cy="1247425"/>
        </a:xfrm>
        <a:prstGeom prst="ellipse">
          <a:avLst/>
        </a:prstGeom>
        <a:gradFill rotWithShape="0">
          <a:gsLst>
            <a:gs pos="0">
              <a:schemeClr val="accent4">
                <a:hueOff val="0"/>
                <a:satOff val="0"/>
                <a:lumOff val="0"/>
                <a:alphaOff val="0"/>
                <a:tint val="96000"/>
                <a:lumMod val="100000"/>
              </a:schemeClr>
            </a:gs>
            <a:gs pos="78000">
              <a:schemeClr val="accent4">
                <a:hueOff val="0"/>
                <a:satOff val="0"/>
                <a:lumOff val="0"/>
                <a:alphaOff val="0"/>
                <a:shade val="94000"/>
                <a:lumMod val="94000"/>
              </a:schemeClr>
            </a:gs>
          </a:gsLst>
          <a:lin ang="5400000" scaled="0"/>
        </a:gradFill>
        <a:ln w="12700" cap="rnd" cmpd="sng" algn="ctr">
          <a:solidFill>
            <a:schemeClr val="accent4">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48407" tIns="48407" rIns="48407" bIns="48407" numCol="1" spcCol="1270" anchor="ctr" anchorCtr="0">
          <a:noAutofit/>
        </a:bodyPr>
        <a:lstStyle/>
        <a:p>
          <a:pPr marL="0" lvl="0" indent="0" algn="ctr" defTabSz="2444750">
            <a:lnSpc>
              <a:spcPct val="90000"/>
            </a:lnSpc>
            <a:spcBef>
              <a:spcPct val="0"/>
            </a:spcBef>
            <a:spcAft>
              <a:spcPct val="35000"/>
            </a:spcAft>
            <a:buNone/>
          </a:pPr>
          <a:r>
            <a:rPr lang="en-US" sz="5500" kern="1200"/>
            <a:t>3</a:t>
          </a:r>
        </a:p>
      </dsp:txBody>
      <dsp:txXfrm>
        <a:off x="6771287" y="519752"/>
        <a:ext cx="882063" cy="882063"/>
      </dsp:txXfrm>
    </dsp:sp>
    <dsp:sp modelId="{07B5D343-D99C-4415-A349-3F18B21028A4}">
      <dsp:nvSpPr>
        <dsp:cNvPr id="0" name=""/>
        <dsp:cNvSpPr/>
      </dsp:nvSpPr>
      <dsp:spPr>
        <a:xfrm>
          <a:off x="5887608" y="1750097"/>
          <a:ext cx="2649423" cy="2782012"/>
        </a:xfrm>
        <a:prstGeom prst="upArrowCallout">
          <a:avLst>
            <a:gd name="adj1" fmla="val 50000"/>
            <a:gd name="adj2" fmla="val 20000"/>
            <a:gd name="adj3" fmla="val 20000"/>
            <a:gd name="adj4" fmla="val 100000"/>
          </a:avLst>
        </a:prstGeom>
        <a:solidFill>
          <a:schemeClr val="accent5">
            <a:tint val="40000"/>
            <a:alpha val="90000"/>
            <a:hueOff val="0"/>
            <a:satOff val="0"/>
            <a:lumOff val="0"/>
            <a:alphaOff val="0"/>
          </a:schemeClr>
        </a:solidFill>
        <a:ln w="12700"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8989" tIns="165100" rIns="208989" bIns="165100" numCol="1" spcCol="1270" anchor="t" anchorCtr="0">
          <a:noAutofit/>
        </a:bodyPr>
        <a:lstStyle/>
        <a:p>
          <a:pPr marL="0" lvl="0" indent="0" algn="l" defTabSz="844550">
            <a:lnSpc>
              <a:spcPct val="90000"/>
            </a:lnSpc>
            <a:spcBef>
              <a:spcPct val="0"/>
            </a:spcBef>
            <a:spcAft>
              <a:spcPct val="35000"/>
            </a:spcAft>
            <a:buNone/>
          </a:pPr>
          <a:r>
            <a:rPr lang="en-US" sz="1900" b="1" i="1" kern="1200" dirty="0"/>
            <a:t>3</a:t>
          </a:r>
          <a:r>
            <a:rPr lang="en-US" sz="1900" kern="1200" dirty="0"/>
            <a:t>. </a:t>
          </a:r>
          <a:r>
            <a:rPr lang="en-US" sz="1900" b="1" i="1" kern="1200" dirty="0"/>
            <a:t>Development : </a:t>
          </a:r>
          <a:r>
            <a:rPr lang="en-US" sz="1900" kern="1200" dirty="0"/>
            <a:t>Employed agile methodologies for rapid iteration.</a:t>
          </a:r>
          <a:br>
            <a:rPr lang="en-US" sz="1900" kern="1200" dirty="0"/>
          </a:br>
          <a:r>
            <a:rPr lang="en-US" sz="1900" kern="1200" dirty="0"/>
            <a:t>Implemented robust testing protocols for quality assurance.</a:t>
          </a:r>
        </a:p>
      </dsp:txBody>
      <dsp:txXfrm>
        <a:off x="5887608" y="2279982"/>
        <a:ext cx="2649423" cy="2252127"/>
      </dsp:txXfrm>
    </dsp:sp>
    <dsp:sp modelId="{5F654663-9946-449C-B267-547962326D76}">
      <dsp:nvSpPr>
        <dsp:cNvPr id="0" name=""/>
        <dsp:cNvSpPr/>
      </dsp:nvSpPr>
      <dsp:spPr>
        <a:xfrm>
          <a:off x="8831412" y="960748"/>
          <a:ext cx="1324711" cy="72"/>
        </a:xfrm>
        <a:prstGeom prst="rect">
          <a:avLst/>
        </a:prstGeom>
        <a:solidFill>
          <a:schemeClr val="accent6">
            <a:tint val="40000"/>
            <a:alpha val="90000"/>
            <a:hueOff val="0"/>
            <a:satOff val="0"/>
            <a:lumOff val="0"/>
            <a:alphaOff val="0"/>
          </a:schemeClr>
        </a:solidFill>
        <a:ln w="12700" cap="rnd" cmpd="sng" algn="ctr">
          <a:solidFill>
            <a:schemeClr val="accent6">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9FD9630-CA4A-4259-8598-3AEEA44B8823}">
      <dsp:nvSpPr>
        <dsp:cNvPr id="0" name=""/>
        <dsp:cNvSpPr/>
      </dsp:nvSpPr>
      <dsp:spPr>
        <a:xfrm>
          <a:off x="9532410" y="337071"/>
          <a:ext cx="1247425" cy="1247425"/>
        </a:xfrm>
        <a:prstGeom prst="ellipse">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w="12700" cap="rnd" cmpd="sng" algn="ctr">
          <a:solidFill>
            <a:schemeClr val="accent5">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48407" tIns="48407" rIns="48407" bIns="48407" numCol="1" spcCol="1270" anchor="ctr" anchorCtr="0">
          <a:noAutofit/>
        </a:bodyPr>
        <a:lstStyle/>
        <a:p>
          <a:pPr marL="0" lvl="0" indent="0" algn="ctr" defTabSz="2444750">
            <a:lnSpc>
              <a:spcPct val="90000"/>
            </a:lnSpc>
            <a:spcBef>
              <a:spcPct val="0"/>
            </a:spcBef>
            <a:spcAft>
              <a:spcPct val="35000"/>
            </a:spcAft>
            <a:buNone/>
          </a:pPr>
          <a:r>
            <a:rPr lang="en-US" sz="5500" kern="1200"/>
            <a:t>4</a:t>
          </a:r>
        </a:p>
      </dsp:txBody>
      <dsp:txXfrm>
        <a:off x="9715091" y="519752"/>
        <a:ext cx="882063" cy="882063"/>
      </dsp:txXfrm>
    </dsp:sp>
    <dsp:sp modelId="{CD96F176-1B91-4F9A-938F-654EB6917F1E}">
      <dsp:nvSpPr>
        <dsp:cNvPr id="0" name=""/>
        <dsp:cNvSpPr/>
      </dsp:nvSpPr>
      <dsp:spPr>
        <a:xfrm>
          <a:off x="8831412" y="1750097"/>
          <a:ext cx="2649423" cy="2782012"/>
        </a:xfrm>
        <a:prstGeom prst="upArrowCallout">
          <a:avLst>
            <a:gd name="adj1" fmla="val 50000"/>
            <a:gd name="adj2" fmla="val 20000"/>
            <a:gd name="adj3" fmla="val 20000"/>
            <a:gd name="adj4" fmla="val 100000"/>
          </a:avLst>
        </a:prstGeom>
        <a:solidFill>
          <a:schemeClr val="accent3">
            <a:tint val="40000"/>
            <a:alpha val="90000"/>
            <a:hueOff val="0"/>
            <a:satOff val="0"/>
            <a:lumOff val="0"/>
            <a:alphaOff val="0"/>
          </a:schemeClr>
        </a:solidFill>
        <a:ln w="12700" cap="rnd"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8989" tIns="165100" rIns="208989" bIns="165100" numCol="1" spcCol="1270" anchor="t" anchorCtr="0">
          <a:noAutofit/>
        </a:bodyPr>
        <a:lstStyle/>
        <a:p>
          <a:pPr marL="0" lvl="0" indent="0" algn="l" defTabSz="844550">
            <a:lnSpc>
              <a:spcPct val="90000"/>
            </a:lnSpc>
            <a:spcBef>
              <a:spcPct val="0"/>
            </a:spcBef>
            <a:spcAft>
              <a:spcPct val="35000"/>
            </a:spcAft>
            <a:buNone/>
          </a:pPr>
          <a:r>
            <a:rPr lang="en-US" sz="1900" b="1" i="1" kern="1200" dirty="0"/>
            <a:t>4. Deployment </a:t>
          </a:r>
          <a:r>
            <a:rPr lang="en-US" sz="1900" kern="1200" dirty="0"/>
            <a:t>: Rolled out the Tax Invoice Generator in phases.</a:t>
          </a:r>
          <a:br>
            <a:rPr lang="en-US" sz="1900" kern="1200" dirty="0"/>
          </a:br>
          <a:r>
            <a:rPr lang="en-US" sz="1900" kern="1200" dirty="0"/>
            <a:t>Conducted user training sessions for seamless adoption</a:t>
          </a:r>
        </a:p>
      </dsp:txBody>
      <dsp:txXfrm>
        <a:off x="8831412" y="2279982"/>
        <a:ext cx="2649423" cy="225212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BDE4B2-B6E0-48E1-9B5F-10969FCE9839}">
      <dsp:nvSpPr>
        <dsp:cNvPr id="0" name=""/>
        <dsp:cNvSpPr/>
      </dsp:nvSpPr>
      <dsp:spPr>
        <a:xfrm>
          <a:off x="0" y="390382"/>
          <a:ext cx="6656769" cy="2027024"/>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The webpage is styled using CSS to provide a visually appealing layout.</a:t>
          </a:r>
        </a:p>
      </dsp:txBody>
      <dsp:txXfrm>
        <a:off x="98951" y="489333"/>
        <a:ext cx="6458867" cy="1829122"/>
      </dsp:txXfrm>
    </dsp:sp>
    <dsp:sp modelId="{58869411-C166-4996-97E4-3C63FC58AC24}">
      <dsp:nvSpPr>
        <dsp:cNvPr id="0" name=""/>
        <dsp:cNvSpPr/>
      </dsp:nvSpPr>
      <dsp:spPr>
        <a:xfrm>
          <a:off x="0" y="2503807"/>
          <a:ext cx="6656769" cy="2027024"/>
        </a:xfrm>
        <a:prstGeom prst="roundRect">
          <a:avLst/>
        </a:prstGeom>
        <a:gradFill rotWithShape="0">
          <a:gsLst>
            <a:gs pos="0">
              <a:schemeClr val="accent2">
                <a:hueOff val="-1446200"/>
                <a:satOff val="-9924"/>
                <a:lumOff val="5098"/>
                <a:alphaOff val="0"/>
                <a:tint val="96000"/>
                <a:lumMod val="100000"/>
              </a:schemeClr>
            </a:gs>
            <a:gs pos="78000">
              <a:schemeClr val="accent2">
                <a:hueOff val="-1446200"/>
                <a:satOff val="-9924"/>
                <a:lumOff val="5098"/>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latin typeface="+mn-lt"/>
            </a:rPr>
            <a:t>Background images, font styles, and form aesthetics are defined in the CSS section, ensuring an attractive and user-friendly interface.</a:t>
          </a:r>
        </a:p>
      </dsp:txBody>
      <dsp:txXfrm>
        <a:off x="98951" y="2602758"/>
        <a:ext cx="6458867" cy="1829122"/>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1T17:39:21.362"/>
    </inkml:context>
    <inkml:brush xml:id="br0">
      <inkml:brushProperty name="width" value="0.05" units="cm"/>
      <inkml:brushProperty name="height" value="0.05" units="cm"/>
      <inkml:brushProperty name="color" value="#33CCFF"/>
    </inkml:brush>
  </inkml:definitions>
  <inkml:trace contextRef="#ctx0" brushRef="#br0">1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1T17:39:47.909"/>
    </inkml:context>
    <inkml:brush xml:id="br0">
      <inkml:brushProperty name="width" value="0.05" units="cm"/>
      <inkml:brushProperty name="height" value="0.05" units="cm"/>
      <inkml:brushProperty name="color" value="#AE198D"/>
      <inkml:brushProperty name="inkEffects" value="galaxy"/>
      <inkml:brushProperty name="anchorX" value="-61399.20703"/>
      <inkml:brushProperty name="anchorY" value="-10071.22461"/>
      <inkml:brushProperty name="scaleFactor" value="0.5"/>
    </inkml:brush>
  </inkml:definitions>
  <inkml:trace contextRef="#ctx0" brushRef="#br0">1 1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1T17:39:50.783"/>
    </inkml:context>
    <inkml:brush xml:id="br0">
      <inkml:brushProperty name="width" value="0.05" units="cm"/>
      <inkml:brushProperty name="height" value="0.05" units="cm"/>
      <inkml:brushProperty name="color" value="#AE198D"/>
      <inkml:brushProperty name="inkEffects" value="galaxy"/>
      <inkml:brushProperty name="anchorX" value="-62124.92188"/>
      <inkml:brushProperty name="anchorY" value="-10796.93945"/>
      <inkml:brushProperty name="scaleFactor" value="0.5"/>
    </inkml:brush>
  </inkml:definitions>
  <inkml:trace contextRef="#ctx0" brushRef="#br0">0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3F099B-BA13-43CC-9C25-7591245F4648}" type="datetimeFigureOut">
              <a:rPr lang="en-IN" smtClean="0"/>
              <a:t>26-04-2024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9B52F9-C969-4772-A355-F427BFE07186}" type="slidenum">
              <a:rPr lang="en-IN" smtClean="0"/>
              <a:t>‹#›</a:t>
            </a:fld>
            <a:endParaRPr lang="en-IN"/>
          </a:p>
        </p:txBody>
      </p:sp>
    </p:spTree>
    <p:extLst>
      <p:ext uri="{BB962C8B-B14F-4D97-AF65-F5344CB8AC3E}">
        <p14:creationId xmlns:p14="http://schemas.microsoft.com/office/powerpoint/2010/main" val="2741175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09B52F9-C969-4772-A355-F427BFE07186}" type="slidenum">
              <a:rPr lang="en-IN" smtClean="0"/>
              <a:t>14</a:t>
            </a:fld>
            <a:endParaRPr lang="en-IN"/>
          </a:p>
        </p:txBody>
      </p:sp>
    </p:spTree>
    <p:extLst>
      <p:ext uri="{BB962C8B-B14F-4D97-AF65-F5344CB8AC3E}">
        <p14:creationId xmlns:p14="http://schemas.microsoft.com/office/powerpoint/2010/main" val="4001464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68666B-80B7-5FA5-FC9F-2F928A26B010}"/>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2404343"/>
            <a:ext cx="5181600" cy="1325563"/>
          </a:xfrm>
        </p:spPr>
        <p:txBody>
          <a:bodyPr>
            <a:noAutofit/>
          </a:bodyPr>
          <a:lstStyle>
            <a:lvl1pPr>
              <a:defRPr sz="4800">
                <a:latin typeface="Poppins" pitchFamily="2" charset="77"/>
                <a:cs typeface="Poppins" pitchFamily="2" charset="77"/>
              </a:defRPr>
            </a:lvl1pPr>
          </a:lstStyle>
          <a:p>
            <a:r>
              <a:rPr lang="en-US" dirty="0"/>
              <a:t>Click to edit Master title style</a:t>
            </a:r>
          </a:p>
        </p:txBody>
      </p:sp>
      <p:sp>
        <p:nvSpPr>
          <p:cNvPr id="9" name="Picture Placeholder 8">
            <a:extLst>
              <a:ext uri="{FF2B5EF4-FFF2-40B4-BE49-F238E27FC236}">
                <a16:creationId xmlns:a16="http://schemas.microsoft.com/office/drawing/2014/main" id="{BA87BAAC-9384-2363-2089-821720F16DD3}"/>
              </a:ext>
            </a:extLst>
          </p:cNvPr>
          <p:cNvSpPr>
            <a:spLocks noGrp="1"/>
          </p:cNvSpPr>
          <p:nvPr>
            <p:ph type="pic" sz="quarter" idx="13"/>
          </p:nvPr>
        </p:nvSpPr>
        <p:spPr>
          <a:xfrm>
            <a:off x="7239000" y="1485900"/>
            <a:ext cx="3657600" cy="4457700"/>
          </a:xfrm>
        </p:spPr>
        <p:txBody>
          <a:bodyPr/>
          <a:lstStyle/>
          <a:p>
            <a:endParaRPr lang="en-US"/>
          </a:p>
        </p:txBody>
      </p:sp>
      <p:cxnSp>
        <p:nvCxnSpPr>
          <p:cNvPr id="11" name="Straight Connector 10">
            <a:extLst>
              <a:ext uri="{FF2B5EF4-FFF2-40B4-BE49-F238E27FC236}">
                <a16:creationId xmlns:a16="http://schemas.microsoft.com/office/drawing/2014/main" id="{0CA0C2D1-06AD-3620-044D-2EAE71AC87AC}"/>
              </a:ext>
            </a:extLst>
          </p:cNvPr>
          <p:cNvCxnSpPr/>
          <p:nvPr userDrawn="1"/>
        </p:nvCxnSpPr>
        <p:spPr>
          <a:xfrm>
            <a:off x="1638300" y="571500"/>
            <a:ext cx="4267200"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60C99D5D-5452-4897-02A9-A1B32F0BE968}"/>
              </a:ext>
            </a:extLst>
          </p:cNvPr>
          <p:cNvCxnSpPr/>
          <p:nvPr userDrawn="1"/>
        </p:nvCxnSpPr>
        <p:spPr>
          <a:xfrm>
            <a:off x="10096500" y="571500"/>
            <a:ext cx="1259359"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914400" y="571500"/>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914400" y="658586"/>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17" name="Text Placeholder 16">
            <a:extLst>
              <a:ext uri="{FF2B5EF4-FFF2-40B4-BE49-F238E27FC236}">
                <a16:creationId xmlns:a16="http://schemas.microsoft.com/office/drawing/2014/main" id="{003331A5-D35A-E699-E3EA-6035EB0DCD16}"/>
              </a:ext>
            </a:extLst>
          </p:cNvPr>
          <p:cNvSpPr>
            <a:spLocks noGrp="1"/>
          </p:cNvSpPr>
          <p:nvPr>
            <p:ph type="body" sz="quarter" idx="14"/>
          </p:nvPr>
        </p:nvSpPr>
        <p:spPr>
          <a:xfrm>
            <a:off x="1066800" y="5185232"/>
            <a:ext cx="2971800" cy="365126"/>
          </a:xfrm>
        </p:spPr>
        <p:txBody>
          <a:bodyPr>
            <a:normAutofit/>
          </a:bodyPr>
          <a:lstStyle>
            <a:lvl1pPr marL="0" indent="0">
              <a:buNone/>
              <a:defRPr sz="180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
        <p:nvSpPr>
          <p:cNvPr id="18" name="Text Placeholder 16">
            <a:extLst>
              <a:ext uri="{FF2B5EF4-FFF2-40B4-BE49-F238E27FC236}">
                <a16:creationId xmlns:a16="http://schemas.microsoft.com/office/drawing/2014/main" id="{442CA476-8654-0542-5C0B-4F439516AF31}"/>
              </a:ext>
            </a:extLst>
          </p:cNvPr>
          <p:cNvSpPr>
            <a:spLocks noGrp="1"/>
          </p:cNvSpPr>
          <p:nvPr>
            <p:ph type="body" sz="quarter" idx="15"/>
          </p:nvPr>
        </p:nvSpPr>
        <p:spPr>
          <a:xfrm>
            <a:off x="1066800" y="5588228"/>
            <a:ext cx="2971800" cy="365126"/>
          </a:xfrm>
        </p:spPr>
        <p:txBody>
          <a:bodyPr>
            <a:noAutofit/>
          </a:bodyPr>
          <a:lstStyle>
            <a:lvl1pPr marL="0" indent="0">
              <a:buNone/>
              <a:defRPr sz="2000">
                <a:solidFill>
                  <a:schemeClr val="tx1">
                    <a:lumMod val="85000"/>
                    <a:lumOff val="1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Tree>
    <p:extLst>
      <p:ext uri="{BB962C8B-B14F-4D97-AF65-F5344CB8AC3E}">
        <p14:creationId xmlns:p14="http://schemas.microsoft.com/office/powerpoint/2010/main" val="4172760368"/>
      </p:ext>
    </p:extLst>
  </p:cSld>
  <p:clrMapOvr>
    <a:masterClrMapping/>
  </p:clrMapOvr>
  <p:extLst>
    <p:ext uri="{DCECCB84-F9BA-43D5-87BE-67443E8EF086}">
      <p15:sldGuideLst xmlns:p15="http://schemas.microsoft.com/office/powerpoint/2012/main">
        <p15:guide id="1" orient="horz" pos="936">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672">
          <p15:clr>
            <a:srgbClr val="FBAE40"/>
          </p15:clr>
        </p15:guide>
        <p15:guide id="9" pos="3720">
          <p15:clr>
            <a:srgbClr val="FBAE40"/>
          </p15:clr>
        </p15:guide>
        <p15:guide id="10" pos="6360">
          <p15:clr>
            <a:srgbClr val="FBAE40"/>
          </p15:clr>
        </p15:guide>
        <p15:guide id="11" pos="715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20029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68666B-80B7-5FA5-FC9F-2F928A26B010}"/>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2404343"/>
            <a:ext cx="5181600" cy="1325563"/>
          </a:xfrm>
        </p:spPr>
        <p:txBody>
          <a:bodyPr>
            <a:noAutofit/>
          </a:bodyPr>
          <a:lstStyle>
            <a:lvl1pPr>
              <a:defRPr sz="4800">
                <a:latin typeface="Poppins" pitchFamily="2" charset="77"/>
                <a:cs typeface="Poppins" pitchFamily="2" charset="77"/>
              </a:defRPr>
            </a:lvl1pPr>
          </a:lstStyle>
          <a:p>
            <a:r>
              <a:rPr lang="en-US" dirty="0"/>
              <a:t>Click to edit Master title style</a:t>
            </a:r>
          </a:p>
        </p:txBody>
      </p:sp>
      <p:sp>
        <p:nvSpPr>
          <p:cNvPr id="9" name="Picture Placeholder 8">
            <a:extLst>
              <a:ext uri="{FF2B5EF4-FFF2-40B4-BE49-F238E27FC236}">
                <a16:creationId xmlns:a16="http://schemas.microsoft.com/office/drawing/2014/main" id="{BA87BAAC-9384-2363-2089-821720F16DD3}"/>
              </a:ext>
            </a:extLst>
          </p:cNvPr>
          <p:cNvSpPr>
            <a:spLocks noGrp="1"/>
          </p:cNvSpPr>
          <p:nvPr>
            <p:ph type="pic" sz="quarter" idx="13"/>
          </p:nvPr>
        </p:nvSpPr>
        <p:spPr>
          <a:xfrm>
            <a:off x="7239000" y="1485900"/>
            <a:ext cx="3657600" cy="4457700"/>
          </a:xfrm>
        </p:spPr>
        <p:txBody>
          <a:bodyPr/>
          <a:lstStyle/>
          <a:p>
            <a:endParaRPr lang="en-US"/>
          </a:p>
        </p:txBody>
      </p:sp>
      <p:cxnSp>
        <p:nvCxnSpPr>
          <p:cNvPr id="11" name="Straight Connector 10">
            <a:extLst>
              <a:ext uri="{FF2B5EF4-FFF2-40B4-BE49-F238E27FC236}">
                <a16:creationId xmlns:a16="http://schemas.microsoft.com/office/drawing/2014/main" id="{0CA0C2D1-06AD-3620-044D-2EAE71AC87AC}"/>
              </a:ext>
            </a:extLst>
          </p:cNvPr>
          <p:cNvCxnSpPr/>
          <p:nvPr userDrawn="1"/>
        </p:nvCxnSpPr>
        <p:spPr>
          <a:xfrm>
            <a:off x="1638300" y="571500"/>
            <a:ext cx="4267200"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60C99D5D-5452-4897-02A9-A1B32F0BE968}"/>
              </a:ext>
            </a:extLst>
          </p:cNvPr>
          <p:cNvCxnSpPr/>
          <p:nvPr userDrawn="1"/>
        </p:nvCxnSpPr>
        <p:spPr>
          <a:xfrm>
            <a:off x="10096500" y="571500"/>
            <a:ext cx="1259359"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914400" y="571500"/>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914400" y="658586"/>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17" name="Text Placeholder 16">
            <a:extLst>
              <a:ext uri="{FF2B5EF4-FFF2-40B4-BE49-F238E27FC236}">
                <a16:creationId xmlns:a16="http://schemas.microsoft.com/office/drawing/2014/main" id="{003331A5-D35A-E699-E3EA-6035EB0DCD16}"/>
              </a:ext>
            </a:extLst>
          </p:cNvPr>
          <p:cNvSpPr>
            <a:spLocks noGrp="1"/>
          </p:cNvSpPr>
          <p:nvPr>
            <p:ph type="body" sz="quarter" idx="14"/>
          </p:nvPr>
        </p:nvSpPr>
        <p:spPr>
          <a:xfrm>
            <a:off x="1066800" y="5185232"/>
            <a:ext cx="2971800" cy="365126"/>
          </a:xfrm>
        </p:spPr>
        <p:txBody>
          <a:bodyPr>
            <a:normAutofit/>
          </a:bodyPr>
          <a:lstStyle>
            <a:lvl1pPr marL="0" indent="0">
              <a:buNone/>
              <a:defRPr sz="180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
        <p:nvSpPr>
          <p:cNvPr id="18" name="Text Placeholder 16">
            <a:extLst>
              <a:ext uri="{FF2B5EF4-FFF2-40B4-BE49-F238E27FC236}">
                <a16:creationId xmlns:a16="http://schemas.microsoft.com/office/drawing/2014/main" id="{442CA476-8654-0542-5C0B-4F439516AF31}"/>
              </a:ext>
            </a:extLst>
          </p:cNvPr>
          <p:cNvSpPr>
            <a:spLocks noGrp="1"/>
          </p:cNvSpPr>
          <p:nvPr>
            <p:ph type="body" sz="quarter" idx="15"/>
          </p:nvPr>
        </p:nvSpPr>
        <p:spPr>
          <a:xfrm>
            <a:off x="1066800" y="5588228"/>
            <a:ext cx="2971800" cy="365126"/>
          </a:xfrm>
        </p:spPr>
        <p:txBody>
          <a:bodyPr>
            <a:noAutofit/>
          </a:bodyPr>
          <a:lstStyle>
            <a:lvl1pPr marL="0" indent="0">
              <a:buNone/>
              <a:defRPr sz="2000">
                <a:solidFill>
                  <a:schemeClr val="tx1">
                    <a:lumMod val="85000"/>
                    <a:lumOff val="1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Tree>
    <p:extLst>
      <p:ext uri="{BB962C8B-B14F-4D97-AF65-F5344CB8AC3E}">
        <p14:creationId xmlns:p14="http://schemas.microsoft.com/office/powerpoint/2010/main" val="2824232365"/>
      </p:ext>
    </p:extLst>
  </p:cSld>
  <p:clrMapOvr>
    <a:masterClrMapping/>
  </p:clrMapOvr>
  <p:extLst>
    <p:ext uri="{DCECCB84-F9BA-43D5-87BE-67443E8EF086}">
      <p15:sldGuideLst xmlns:p15="http://schemas.microsoft.com/office/powerpoint/2012/main">
        <p15:guide id="1" orient="horz" pos="936">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672">
          <p15:clr>
            <a:srgbClr val="FBAE40"/>
          </p15:clr>
        </p15:guide>
        <p15:guide id="9" pos="3720">
          <p15:clr>
            <a:srgbClr val="FBAE40"/>
          </p15:clr>
        </p15:guide>
        <p15:guide id="10" pos="6360">
          <p15:clr>
            <a:srgbClr val="FBAE40"/>
          </p15:clr>
        </p15:guide>
        <p15:guide id="11" pos="715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4290F80-E86A-4D6E-984F-2C4F55C60BB8}" type="datetimeFigureOut">
              <a:rPr lang="en-IN" smtClean="0"/>
              <a:t>26-04-2024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B8BECB-388C-49C5-B929-3B606A34024C}" type="slidenum">
              <a:rPr lang="en-IN" smtClean="0"/>
              <a:t>‹#›</a:t>
            </a:fld>
            <a:endParaRPr lang="en-IN"/>
          </a:p>
        </p:txBody>
      </p:sp>
    </p:spTree>
    <p:extLst>
      <p:ext uri="{BB962C8B-B14F-4D97-AF65-F5344CB8AC3E}">
        <p14:creationId xmlns:p14="http://schemas.microsoft.com/office/powerpoint/2010/main" val="8929035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290F80-E86A-4D6E-984F-2C4F55C60BB8}" type="datetimeFigureOut">
              <a:rPr lang="en-IN" smtClean="0"/>
              <a:t>26-04-2024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B8BECB-388C-49C5-B929-3B606A34024C}" type="slidenum">
              <a:rPr lang="en-IN" smtClean="0"/>
              <a:t>‹#›</a:t>
            </a:fld>
            <a:endParaRPr lang="en-IN"/>
          </a:p>
        </p:txBody>
      </p:sp>
    </p:spTree>
    <p:extLst>
      <p:ext uri="{BB962C8B-B14F-4D97-AF65-F5344CB8AC3E}">
        <p14:creationId xmlns:p14="http://schemas.microsoft.com/office/powerpoint/2010/main" val="4010545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290F80-E86A-4D6E-984F-2C4F55C60BB8}" type="datetimeFigureOut">
              <a:rPr lang="en-IN" smtClean="0"/>
              <a:t>26-04-2024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B8BECB-388C-49C5-B929-3B606A34024C}" type="slidenum">
              <a:rPr lang="en-IN" smtClean="0"/>
              <a:t>‹#›</a:t>
            </a:fld>
            <a:endParaRPr lang="en-IN"/>
          </a:p>
        </p:txBody>
      </p:sp>
    </p:spTree>
    <p:extLst>
      <p:ext uri="{BB962C8B-B14F-4D97-AF65-F5344CB8AC3E}">
        <p14:creationId xmlns:p14="http://schemas.microsoft.com/office/powerpoint/2010/main" val="11246053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4290F80-E86A-4D6E-984F-2C4F55C60BB8}" type="datetimeFigureOut">
              <a:rPr lang="en-IN" smtClean="0"/>
              <a:t>26-04-2024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6B8BECB-388C-49C5-B929-3B606A34024C}" type="slidenum">
              <a:rPr lang="en-IN" smtClean="0"/>
              <a:t>‹#›</a:t>
            </a:fld>
            <a:endParaRPr lang="en-IN"/>
          </a:p>
        </p:txBody>
      </p:sp>
    </p:spTree>
    <p:extLst>
      <p:ext uri="{BB962C8B-B14F-4D97-AF65-F5344CB8AC3E}">
        <p14:creationId xmlns:p14="http://schemas.microsoft.com/office/powerpoint/2010/main" val="1762265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4290F80-E86A-4D6E-984F-2C4F55C60BB8}" type="datetimeFigureOut">
              <a:rPr lang="en-IN" smtClean="0"/>
              <a:t>26-04-2024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6B8BECB-388C-49C5-B929-3B606A34024C}" type="slidenum">
              <a:rPr lang="en-IN" smtClean="0"/>
              <a:t>‹#›</a:t>
            </a:fld>
            <a:endParaRPr lang="en-IN"/>
          </a:p>
        </p:txBody>
      </p:sp>
    </p:spTree>
    <p:extLst>
      <p:ext uri="{BB962C8B-B14F-4D97-AF65-F5344CB8AC3E}">
        <p14:creationId xmlns:p14="http://schemas.microsoft.com/office/powerpoint/2010/main" val="38804261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4290F80-E86A-4D6E-984F-2C4F55C60BB8}" type="datetimeFigureOut">
              <a:rPr lang="en-IN" smtClean="0"/>
              <a:t>26-04-2024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6B8BECB-388C-49C5-B929-3B606A34024C}" type="slidenum">
              <a:rPr lang="en-IN" smtClean="0"/>
              <a:t>‹#›</a:t>
            </a:fld>
            <a:endParaRPr lang="en-IN"/>
          </a:p>
        </p:txBody>
      </p:sp>
    </p:spTree>
    <p:extLst>
      <p:ext uri="{BB962C8B-B14F-4D97-AF65-F5344CB8AC3E}">
        <p14:creationId xmlns:p14="http://schemas.microsoft.com/office/powerpoint/2010/main" val="13151784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290F80-E86A-4D6E-984F-2C4F55C60BB8}" type="datetimeFigureOut">
              <a:rPr lang="en-IN" smtClean="0"/>
              <a:t>26-04-2024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6B8BECB-388C-49C5-B929-3B606A34024C}" type="slidenum">
              <a:rPr lang="en-IN" smtClean="0"/>
              <a:t>‹#›</a:t>
            </a:fld>
            <a:endParaRPr lang="en-IN"/>
          </a:p>
        </p:txBody>
      </p:sp>
    </p:spTree>
    <p:extLst>
      <p:ext uri="{BB962C8B-B14F-4D97-AF65-F5344CB8AC3E}">
        <p14:creationId xmlns:p14="http://schemas.microsoft.com/office/powerpoint/2010/main" val="22239263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4290F80-E86A-4D6E-984F-2C4F55C60BB8}" type="datetimeFigureOut">
              <a:rPr lang="en-IN" smtClean="0"/>
              <a:t>26-04-2024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6B8BECB-388C-49C5-B929-3B606A34024C}" type="slidenum">
              <a:rPr lang="en-IN" smtClean="0"/>
              <a:t>‹#›</a:t>
            </a:fld>
            <a:endParaRPr lang="en-IN"/>
          </a:p>
        </p:txBody>
      </p:sp>
    </p:spTree>
    <p:extLst>
      <p:ext uri="{BB962C8B-B14F-4D97-AF65-F5344CB8AC3E}">
        <p14:creationId xmlns:p14="http://schemas.microsoft.com/office/powerpoint/2010/main" val="3377392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B735EAF-8052-DDCD-6CEC-D825479BEFD3}"/>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4499428" y="796698"/>
            <a:ext cx="6854371"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7" name="Picture Placeholder 6">
            <a:extLst>
              <a:ext uri="{FF2B5EF4-FFF2-40B4-BE49-F238E27FC236}">
                <a16:creationId xmlns:a16="http://schemas.microsoft.com/office/drawing/2014/main" id="{DCB9F921-8097-7740-47FD-1905F9FE448C}"/>
              </a:ext>
            </a:extLst>
          </p:cNvPr>
          <p:cNvSpPr>
            <a:spLocks noGrp="1"/>
          </p:cNvSpPr>
          <p:nvPr>
            <p:ph type="pic" sz="quarter" idx="19"/>
          </p:nvPr>
        </p:nvSpPr>
        <p:spPr>
          <a:xfrm>
            <a:off x="0" y="0"/>
            <a:ext cx="4354513" cy="6858000"/>
          </a:xfrm>
        </p:spPr>
        <p:txBody>
          <a:bodyPr/>
          <a:lstStyle/>
          <a:p>
            <a:endParaRPr lang="en-US"/>
          </a:p>
        </p:txBody>
      </p:sp>
      <p:sp>
        <p:nvSpPr>
          <p:cNvPr id="9" name="Text Placeholder 7">
            <a:extLst>
              <a:ext uri="{FF2B5EF4-FFF2-40B4-BE49-F238E27FC236}">
                <a16:creationId xmlns:a16="http://schemas.microsoft.com/office/drawing/2014/main" id="{DEBCBD63-480F-D96C-B0DF-94EF264BA08C}"/>
              </a:ext>
            </a:extLst>
          </p:cNvPr>
          <p:cNvSpPr>
            <a:spLocks noGrp="1"/>
          </p:cNvSpPr>
          <p:nvPr>
            <p:ph type="body" sz="quarter" idx="21"/>
          </p:nvPr>
        </p:nvSpPr>
        <p:spPr>
          <a:xfrm>
            <a:off x="8280716" y="2676257"/>
            <a:ext cx="2917371" cy="743178"/>
          </a:xfrm>
        </p:spPr>
        <p:txBody>
          <a:bodyPr anchor="b" anchorCtr="0">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23F1D198-945D-C96D-60E9-C0AEC5E296ED}"/>
              </a:ext>
            </a:extLst>
          </p:cNvPr>
          <p:cNvSpPr>
            <a:spLocks noGrp="1"/>
          </p:cNvSpPr>
          <p:nvPr>
            <p:ph type="body" sz="quarter" idx="17"/>
          </p:nvPr>
        </p:nvSpPr>
        <p:spPr>
          <a:xfrm>
            <a:off x="8280717" y="389046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3" name="Text Placeholder 7">
            <a:extLst>
              <a:ext uri="{FF2B5EF4-FFF2-40B4-BE49-F238E27FC236}">
                <a16:creationId xmlns:a16="http://schemas.microsoft.com/office/drawing/2014/main" id="{BDCD9B2A-F0BB-F9DB-CC75-2EC1683475F8}"/>
              </a:ext>
            </a:extLst>
          </p:cNvPr>
          <p:cNvSpPr>
            <a:spLocks noGrp="1"/>
          </p:cNvSpPr>
          <p:nvPr>
            <p:ph type="body" sz="quarter" idx="18"/>
          </p:nvPr>
        </p:nvSpPr>
        <p:spPr>
          <a:xfrm>
            <a:off x="4495800" y="389046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12">
            <a:extLst>
              <a:ext uri="{FF2B5EF4-FFF2-40B4-BE49-F238E27FC236}">
                <a16:creationId xmlns:a16="http://schemas.microsoft.com/office/drawing/2014/main" id="{68651C4C-4AD1-19DA-CC78-BEC58707B5AD}"/>
              </a:ext>
            </a:extLst>
          </p:cNvPr>
          <p:cNvSpPr>
            <a:spLocks noGrp="1"/>
          </p:cNvSpPr>
          <p:nvPr>
            <p:ph type="body" sz="quarter" idx="20"/>
          </p:nvPr>
        </p:nvSpPr>
        <p:spPr>
          <a:xfrm>
            <a:off x="8902700" y="6573838"/>
            <a:ext cx="2870200" cy="284162"/>
          </a:xfrm>
        </p:spPr>
        <p:txBody>
          <a:bodyPr>
            <a:noAutofit/>
          </a:bodyPr>
          <a:lstStyle>
            <a:lvl1pPr marL="0" indent="0" algn="r">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
        <p:nvSpPr>
          <p:cNvPr id="3" name="Text Placeholder 7">
            <a:extLst>
              <a:ext uri="{FF2B5EF4-FFF2-40B4-BE49-F238E27FC236}">
                <a16:creationId xmlns:a16="http://schemas.microsoft.com/office/drawing/2014/main" id="{12271BA1-38C2-A7FE-AC76-8EC49BFBBE35}"/>
              </a:ext>
            </a:extLst>
          </p:cNvPr>
          <p:cNvSpPr>
            <a:spLocks noGrp="1"/>
          </p:cNvSpPr>
          <p:nvPr>
            <p:ph type="body" sz="quarter" idx="22"/>
          </p:nvPr>
        </p:nvSpPr>
        <p:spPr>
          <a:xfrm>
            <a:off x="4495800" y="2676257"/>
            <a:ext cx="2917371" cy="743178"/>
          </a:xfrm>
        </p:spPr>
        <p:txBody>
          <a:bodyPr anchor="b" anchorCtr="0">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630785607"/>
      </p:ext>
    </p:extLst>
  </p:cSld>
  <p:clrMapOvr>
    <a:masterClrMapping/>
  </p:clrMapOvr>
  <p:extLst>
    <p:ext uri="{DCECCB84-F9BA-43D5-87BE-67443E8EF086}">
      <p15:sldGuideLst xmlns:p15="http://schemas.microsoft.com/office/powerpoint/2012/main">
        <p15:guide id="1" orient="horz" pos="840">
          <p15:clr>
            <a:srgbClr val="FBAE40"/>
          </p15:clr>
        </p15:guide>
        <p15:guide id="2" pos="2832">
          <p15:clr>
            <a:srgbClr val="FBAE40"/>
          </p15:clr>
        </p15:guide>
        <p15:guide id="3" orient="horz" pos="3744">
          <p15:clr>
            <a:srgbClr val="FBAE40"/>
          </p15:clr>
        </p15:guide>
        <p15:guide id="4" pos="6864">
          <p15:clr>
            <a:srgbClr val="FBAE40"/>
          </p15:clr>
        </p15:guide>
        <p15:guide id="5" pos="4560">
          <p15:clr>
            <a:srgbClr val="FBAE40"/>
          </p15:clr>
        </p15:guide>
        <p15:guide id="6" orient="horz" pos="1704">
          <p15:clr>
            <a:srgbClr val="FBAE40"/>
          </p15:clr>
        </p15:guide>
        <p15:guide id="7" orient="horz" pos="360">
          <p15:clr>
            <a:srgbClr val="FBAE40"/>
          </p15:clr>
        </p15:guide>
        <p15:guide id="9" pos="3720">
          <p15:clr>
            <a:srgbClr val="FBAE40"/>
          </p15:clr>
        </p15:guide>
        <p15:guide id="10" pos="6360">
          <p15:clr>
            <a:srgbClr val="FBAE40"/>
          </p15:clr>
        </p15:guide>
        <p15:guide id="11" pos="7152">
          <p15:clr>
            <a:srgbClr val="FBAE40"/>
          </p15:clr>
        </p15:guide>
        <p15:guide id="12" pos="2952">
          <p15:clr>
            <a:srgbClr val="FBAE40"/>
          </p15:clr>
        </p15:guide>
        <p15:guide id="13" pos="7056">
          <p15:clr>
            <a:srgbClr val="FBAE40"/>
          </p15:clr>
        </p15:guide>
        <p15:guide id="14" orient="horz" pos="244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4290F80-E86A-4D6E-984F-2C4F55C60BB8}" type="datetimeFigureOut">
              <a:rPr lang="en-IN" smtClean="0"/>
              <a:t>26-04-2024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6B8BECB-388C-49C5-B929-3B606A34024C}" type="slidenum">
              <a:rPr lang="en-IN" smtClean="0"/>
              <a:t>‹#›</a:t>
            </a:fld>
            <a:endParaRPr lang="en-IN"/>
          </a:p>
        </p:txBody>
      </p:sp>
    </p:spTree>
    <p:extLst>
      <p:ext uri="{BB962C8B-B14F-4D97-AF65-F5344CB8AC3E}">
        <p14:creationId xmlns:p14="http://schemas.microsoft.com/office/powerpoint/2010/main" val="5508844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290F80-E86A-4D6E-984F-2C4F55C60BB8}" type="datetimeFigureOut">
              <a:rPr lang="en-IN" smtClean="0"/>
              <a:t>26-04-2024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B8BECB-388C-49C5-B929-3B606A34024C}" type="slidenum">
              <a:rPr lang="en-IN" smtClean="0"/>
              <a:t>‹#›</a:t>
            </a:fld>
            <a:endParaRPr lang="en-IN"/>
          </a:p>
        </p:txBody>
      </p:sp>
    </p:spTree>
    <p:extLst>
      <p:ext uri="{BB962C8B-B14F-4D97-AF65-F5344CB8AC3E}">
        <p14:creationId xmlns:p14="http://schemas.microsoft.com/office/powerpoint/2010/main" val="35679442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290F80-E86A-4D6E-984F-2C4F55C60BB8}" type="datetimeFigureOut">
              <a:rPr lang="en-IN" smtClean="0"/>
              <a:t>26-04-2024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B8BECB-388C-49C5-B929-3B606A34024C}"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1375688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290F80-E86A-4D6E-984F-2C4F55C60BB8}" type="datetimeFigureOut">
              <a:rPr lang="en-IN" smtClean="0"/>
              <a:t>26-04-2024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B8BECB-388C-49C5-B929-3B606A34024C}" type="slidenum">
              <a:rPr lang="en-IN" smtClean="0"/>
              <a:t>‹#›</a:t>
            </a:fld>
            <a:endParaRPr lang="en-IN"/>
          </a:p>
        </p:txBody>
      </p:sp>
    </p:spTree>
    <p:extLst>
      <p:ext uri="{BB962C8B-B14F-4D97-AF65-F5344CB8AC3E}">
        <p14:creationId xmlns:p14="http://schemas.microsoft.com/office/powerpoint/2010/main" val="39346180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290F80-E86A-4D6E-984F-2C4F55C60BB8}" type="datetimeFigureOut">
              <a:rPr lang="en-IN" smtClean="0"/>
              <a:t>26-04-2024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B8BECB-388C-49C5-B929-3B606A34024C}"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8329135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290F80-E86A-4D6E-984F-2C4F55C60BB8}" type="datetimeFigureOut">
              <a:rPr lang="en-IN" smtClean="0"/>
              <a:t>26-04-2024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B8BECB-388C-49C5-B929-3B606A34024C}" type="slidenum">
              <a:rPr lang="en-IN" smtClean="0"/>
              <a:t>‹#›</a:t>
            </a:fld>
            <a:endParaRPr lang="en-IN"/>
          </a:p>
        </p:txBody>
      </p:sp>
    </p:spTree>
    <p:extLst>
      <p:ext uri="{BB962C8B-B14F-4D97-AF65-F5344CB8AC3E}">
        <p14:creationId xmlns:p14="http://schemas.microsoft.com/office/powerpoint/2010/main" val="42654255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290F80-E86A-4D6E-984F-2C4F55C60BB8}" type="datetimeFigureOut">
              <a:rPr lang="en-IN" smtClean="0"/>
              <a:t>26-04-2024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B8BECB-388C-49C5-B929-3B606A34024C}" type="slidenum">
              <a:rPr lang="en-IN" smtClean="0"/>
              <a:t>‹#›</a:t>
            </a:fld>
            <a:endParaRPr lang="en-IN"/>
          </a:p>
        </p:txBody>
      </p:sp>
    </p:spTree>
    <p:extLst>
      <p:ext uri="{BB962C8B-B14F-4D97-AF65-F5344CB8AC3E}">
        <p14:creationId xmlns:p14="http://schemas.microsoft.com/office/powerpoint/2010/main" val="5803428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290F80-E86A-4D6E-984F-2C4F55C60BB8}" type="datetimeFigureOut">
              <a:rPr lang="en-IN" smtClean="0"/>
              <a:t>26-04-2024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B8BECB-388C-49C5-B929-3B606A34024C}" type="slidenum">
              <a:rPr lang="en-IN" smtClean="0"/>
              <a:t>‹#›</a:t>
            </a:fld>
            <a:endParaRPr lang="en-IN"/>
          </a:p>
        </p:txBody>
      </p:sp>
    </p:spTree>
    <p:extLst>
      <p:ext uri="{BB962C8B-B14F-4D97-AF65-F5344CB8AC3E}">
        <p14:creationId xmlns:p14="http://schemas.microsoft.com/office/powerpoint/2010/main" val="8854255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8EF18-178D-6124-FBBA-8ACE4A5613C4}"/>
              </a:ext>
            </a:extLst>
          </p:cNvPr>
          <p:cNvSpPr>
            <a:spLocks noGrp="1"/>
          </p:cNvSpPr>
          <p:nvPr>
            <p:ph type="title"/>
          </p:nvPr>
        </p:nvSpPr>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616F47A-E90C-891E-CBCE-5765E53A6813}"/>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2BAC020-0DD7-6CD8-9922-E0748FEF349F}"/>
              </a:ext>
            </a:extLst>
          </p:cNvPr>
          <p:cNvSpPr>
            <a:spLocks noGrp="1"/>
          </p:cNvSpPr>
          <p:nvPr>
            <p:ph type="dt" sz="half" idx="10"/>
          </p:nvPr>
        </p:nvSpPr>
        <p:spPr/>
        <p:txBody>
          <a:bodyPr/>
          <a:lstStyle/>
          <a:p>
            <a:fld id="{B4290F80-E86A-4D6E-984F-2C4F55C60BB8}" type="datetimeFigureOut">
              <a:rPr lang="en-IN" smtClean="0"/>
              <a:t>26-04-2024</a:t>
            </a:fld>
            <a:endParaRPr lang="en-IN"/>
          </a:p>
        </p:txBody>
      </p:sp>
      <p:sp>
        <p:nvSpPr>
          <p:cNvPr id="5" name="Footer Placeholder 4">
            <a:extLst>
              <a:ext uri="{FF2B5EF4-FFF2-40B4-BE49-F238E27FC236}">
                <a16:creationId xmlns:a16="http://schemas.microsoft.com/office/drawing/2014/main" id="{652295CC-7A48-5F82-D9A6-EA8CEE8E8ED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B541B8E-B73F-F514-532F-3542B137AB41}"/>
              </a:ext>
            </a:extLst>
          </p:cNvPr>
          <p:cNvSpPr>
            <a:spLocks noGrp="1"/>
          </p:cNvSpPr>
          <p:nvPr>
            <p:ph type="sldNum" sz="quarter" idx="12"/>
          </p:nvPr>
        </p:nvSpPr>
        <p:spPr/>
        <p:txBody>
          <a:bodyPr/>
          <a:lstStyle/>
          <a:p>
            <a:fld id="{96B8BECB-388C-49C5-B929-3B606A34024C}" type="slidenum">
              <a:rPr lang="en-IN" smtClean="0"/>
              <a:t>‹#›</a:t>
            </a:fld>
            <a:endParaRPr lang="en-IN"/>
          </a:p>
        </p:txBody>
      </p:sp>
    </p:spTree>
    <p:extLst>
      <p:ext uri="{BB962C8B-B14F-4D97-AF65-F5344CB8AC3E}">
        <p14:creationId xmlns:p14="http://schemas.microsoft.com/office/powerpoint/2010/main" val="1569805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7C7D43-1CC3-3332-AEFC-59ABB023F7AC}"/>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70214"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3"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1848048577"/>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1032">
          <p15:clr>
            <a:srgbClr val="FBAE40"/>
          </p15:clr>
        </p15:guide>
        <p15:guide id="9" pos="3720">
          <p15:clr>
            <a:srgbClr val="FBAE40"/>
          </p15:clr>
        </p15:guide>
        <p15:guide id="10" pos="6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6678385"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609600" y="584664"/>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609600" y="671750"/>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66799" y="267493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3" y="267493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Picture Placeholder 6">
            <a:extLst>
              <a:ext uri="{FF2B5EF4-FFF2-40B4-BE49-F238E27FC236}">
                <a16:creationId xmlns:a16="http://schemas.microsoft.com/office/drawing/2014/main" id="{39F175D2-EEFE-E4BF-0E57-03025B8F8D64}"/>
              </a:ext>
            </a:extLst>
          </p:cNvPr>
          <p:cNvSpPr>
            <a:spLocks noGrp="1"/>
          </p:cNvSpPr>
          <p:nvPr>
            <p:ph type="pic" sz="quarter" idx="19"/>
          </p:nvPr>
        </p:nvSpPr>
        <p:spPr>
          <a:xfrm>
            <a:off x="7696200" y="1"/>
            <a:ext cx="4495800" cy="6858000"/>
          </a:xfrm>
        </p:spPr>
        <p:txBody>
          <a:bodyPr/>
          <a:lstStyle/>
          <a:p>
            <a:endParaRPr lang="en-US" dirty="0"/>
          </a:p>
        </p:txBody>
      </p:sp>
      <p:sp>
        <p:nvSpPr>
          <p:cNvPr id="15" name="Text Placeholder 12">
            <a:extLst>
              <a:ext uri="{FF2B5EF4-FFF2-40B4-BE49-F238E27FC236}">
                <a16:creationId xmlns:a16="http://schemas.microsoft.com/office/drawing/2014/main" id="{273C4E42-511B-EB94-CA0A-051B1A4A918D}"/>
              </a:ext>
            </a:extLst>
          </p:cNvPr>
          <p:cNvSpPr>
            <a:spLocks noGrp="1"/>
          </p:cNvSpPr>
          <p:nvPr>
            <p:ph type="body" sz="quarter" idx="20"/>
          </p:nvPr>
        </p:nvSpPr>
        <p:spPr>
          <a:xfrm>
            <a:off x="495300" y="6573838"/>
            <a:ext cx="2870200" cy="284162"/>
          </a:xfrm>
        </p:spPr>
        <p:txBody>
          <a:bodyPr>
            <a:noAutofit/>
          </a:bodyPr>
          <a:lstStyle>
            <a:lvl1pPr marL="0" indent="0" algn="l">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Tree>
    <p:extLst>
      <p:ext uri="{BB962C8B-B14F-4D97-AF65-F5344CB8AC3E}">
        <p14:creationId xmlns:p14="http://schemas.microsoft.com/office/powerpoint/2010/main" val="1245389909"/>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7" orient="horz" pos="360">
          <p15:clr>
            <a:srgbClr val="FBAE40"/>
          </p15:clr>
        </p15:guide>
        <p15:guide id="8" pos="1032">
          <p15:clr>
            <a:srgbClr val="FBAE40"/>
          </p15:clr>
        </p15:guide>
        <p15:guide id="9" pos="4848">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70AFB9-F87E-11AC-2B32-B5178FE34E78}"/>
              </a:ext>
            </a:extLst>
          </p:cNvPr>
          <p:cNvSpPr/>
          <p:nvPr userDrawn="1"/>
        </p:nvSpPr>
        <p:spPr>
          <a:xfrm>
            <a:off x="6096000" y="1"/>
            <a:ext cx="6096000" cy="6858000"/>
          </a:xfrm>
          <a:prstGeom prst="rect">
            <a:avLst/>
          </a:prstGeom>
          <a:solidFill>
            <a:srgbClr val="F1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71442" y="268927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4"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919352225"/>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1032">
          <p15:clr>
            <a:srgbClr val="FBAE40"/>
          </p15:clr>
        </p15:guide>
        <p15:guide id="9" pos="3720">
          <p15:clr>
            <a:srgbClr val="FBAE40"/>
          </p15:clr>
        </p15:guide>
        <p15:guide id="10" pos="6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414779-4CEE-EEAD-8A66-EE043E90B44F}"/>
              </a:ext>
            </a:extLst>
          </p:cNvPr>
          <p:cNvSpPr/>
          <p:nvPr userDrawn="1"/>
        </p:nvSpPr>
        <p:spPr>
          <a:xfrm>
            <a:off x="1611313" y="3215390"/>
            <a:ext cx="2638398" cy="364261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4675414"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Picture Placeholder 6">
            <a:extLst>
              <a:ext uri="{FF2B5EF4-FFF2-40B4-BE49-F238E27FC236}">
                <a16:creationId xmlns:a16="http://schemas.microsoft.com/office/drawing/2014/main" id="{34235A04-C2C9-A7DC-3FE5-1E7D27C0E13D}"/>
              </a:ext>
            </a:extLst>
          </p:cNvPr>
          <p:cNvSpPr>
            <a:spLocks noGrp="1"/>
          </p:cNvSpPr>
          <p:nvPr>
            <p:ph type="pic" sz="quarter" idx="19"/>
          </p:nvPr>
        </p:nvSpPr>
        <p:spPr>
          <a:xfrm>
            <a:off x="914400" y="2627313"/>
            <a:ext cx="2525713" cy="3316287"/>
          </a:xfrm>
        </p:spPr>
        <p:txBody>
          <a:bodyPr/>
          <a:lstStyle/>
          <a:p>
            <a:endParaRPr lang="en-US"/>
          </a:p>
        </p:txBody>
      </p:sp>
      <p:sp>
        <p:nvSpPr>
          <p:cNvPr id="3" name="Text Placeholder 12">
            <a:extLst>
              <a:ext uri="{FF2B5EF4-FFF2-40B4-BE49-F238E27FC236}">
                <a16:creationId xmlns:a16="http://schemas.microsoft.com/office/drawing/2014/main" id="{7104C814-4179-5378-738C-F0AEB2D153F3}"/>
              </a:ext>
            </a:extLst>
          </p:cNvPr>
          <p:cNvSpPr>
            <a:spLocks noGrp="1"/>
          </p:cNvSpPr>
          <p:nvPr>
            <p:ph type="body" sz="quarter" idx="20"/>
          </p:nvPr>
        </p:nvSpPr>
        <p:spPr>
          <a:xfrm>
            <a:off x="8902700" y="6573838"/>
            <a:ext cx="2870200" cy="284162"/>
          </a:xfrm>
        </p:spPr>
        <p:txBody>
          <a:bodyPr>
            <a:noAutofit/>
          </a:bodyPr>
          <a:lstStyle>
            <a:lvl1pPr marL="0" indent="0" algn="r">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Tree>
    <p:extLst>
      <p:ext uri="{BB962C8B-B14F-4D97-AF65-F5344CB8AC3E}">
        <p14:creationId xmlns:p14="http://schemas.microsoft.com/office/powerpoint/2010/main" val="1404326330"/>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655">
          <p15:clr>
            <a:srgbClr val="FBAE40"/>
          </p15:clr>
        </p15:guide>
        <p15:guide id="7" orient="horz" pos="360">
          <p15:clr>
            <a:srgbClr val="FBAE40"/>
          </p15:clr>
        </p15:guide>
        <p15:guide id="8" pos="1015">
          <p15:clr>
            <a:srgbClr val="FBAE40"/>
          </p15:clr>
        </p15:guide>
        <p15:guide id="9" pos="2167">
          <p15:clr>
            <a:srgbClr val="FBAE40"/>
          </p15:clr>
        </p15:guide>
        <p15:guide id="10" pos="6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B883CC-094E-7039-9807-58F11002611B}"/>
              </a:ext>
            </a:extLst>
          </p:cNvPr>
          <p:cNvSpPr/>
          <p:nvPr userDrawn="1"/>
        </p:nvSpPr>
        <p:spPr>
          <a:xfrm>
            <a:off x="0" y="0"/>
            <a:ext cx="5358984"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1066800" y="267493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Picture Placeholder 6">
            <a:extLst>
              <a:ext uri="{FF2B5EF4-FFF2-40B4-BE49-F238E27FC236}">
                <a16:creationId xmlns:a16="http://schemas.microsoft.com/office/drawing/2014/main" id="{8FDDBBAD-B928-4819-64F5-80A5AECD71CB}"/>
              </a:ext>
            </a:extLst>
          </p:cNvPr>
          <p:cNvSpPr>
            <a:spLocks noGrp="1"/>
          </p:cNvSpPr>
          <p:nvPr>
            <p:ph type="pic" sz="quarter" idx="19"/>
          </p:nvPr>
        </p:nvSpPr>
        <p:spPr>
          <a:xfrm>
            <a:off x="4381500" y="2171699"/>
            <a:ext cx="2971800" cy="4549775"/>
          </a:xfrm>
        </p:spPr>
        <p:txBody>
          <a:bodyPr/>
          <a:lstStyle/>
          <a:p>
            <a:endParaRPr lang="en-US"/>
          </a:p>
        </p:txBody>
      </p:sp>
      <p:sp>
        <p:nvSpPr>
          <p:cNvPr id="3" name="Text Placeholder 12">
            <a:extLst>
              <a:ext uri="{FF2B5EF4-FFF2-40B4-BE49-F238E27FC236}">
                <a16:creationId xmlns:a16="http://schemas.microsoft.com/office/drawing/2014/main" id="{8B3586BE-78C6-E426-9F3C-F59381E5CD88}"/>
              </a:ext>
            </a:extLst>
          </p:cNvPr>
          <p:cNvSpPr>
            <a:spLocks noGrp="1"/>
          </p:cNvSpPr>
          <p:nvPr>
            <p:ph type="body" sz="quarter" idx="20"/>
          </p:nvPr>
        </p:nvSpPr>
        <p:spPr>
          <a:xfrm>
            <a:off x="8902700" y="6573838"/>
            <a:ext cx="2870200" cy="284162"/>
          </a:xfrm>
        </p:spPr>
        <p:txBody>
          <a:bodyPr>
            <a:noAutofit/>
          </a:bodyPr>
          <a:lstStyle>
            <a:lvl1pPr marL="0" indent="0" algn="r">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Tree>
    <p:extLst>
      <p:ext uri="{BB962C8B-B14F-4D97-AF65-F5344CB8AC3E}">
        <p14:creationId xmlns:p14="http://schemas.microsoft.com/office/powerpoint/2010/main" val="464081889"/>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5" pos="4632">
          <p15:clr>
            <a:srgbClr val="FBAE40"/>
          </p15:clr>
        </p15:guide>
        <p15:guide id="6" orient="horz" pos="1368">
          <p15:clr>
            <a:srgbClr val="FBAE40"/>
          </p15:clr>
        </p15:guide>
        <p15:guide id="7" orient="horz" pos="360">
          <p15:clr>
            <a:srgbClr val="FBAE40"/>
          </p15:clr>
        </p15:guide>
        <p15:guide id="9" pos="2760">
          <p15:clr>
            <a:srgbClr val="FBAE40"/>
          </p15:clr>
        </p15:guide>
        <p15:guide id="11" pos="7159">
          <p15:clr>
            <a:srgbClr val="FBAE40"/>
          </p15:clr>
        </p15:guide>
        <p15:guide id="12" pos="672">
          <p15:clr>
            <a:srgbClr val="FBAE40"/>
          </p15:clr>
        </p15:guide>
        <p15:guide id="14" orient="horz" pos="2448">
          <p15:clr>
            <a:srgbClr val="FBAE40"/>
          </p15:clr>
        </p15:guide>
        <p15:guide id="15" pos="705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5949CF9-AE80-D4A2-E0FC-126A4E8ECBCB}"/>
              </a:ext>
            </a:extLst>
          </p:cNvPr>
          <p:cNvSpPr/>
          <p:nvPr userDrawn="1"/>
        </p:nvSpPr>
        <p:spPr>
          <a:xfrm>
            <a:off x="6096000" y="1"/>
            <a:ext cx="6096000" cy="6858000"/>
          </a:xfrm>
          <a:prstGeom prst="rect">
            <a:avLst/>
          </a:prstGeom>
          <a:solidFill>
            <a:srgbClr val="F1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32546" y="4618037"/>
            <a:ext cx="9314540" cy="1325563"/>
          </a:xfrm>
        </p:spPr>
        <p:txBody>
          <a:bodyPr anchor="b">
            <a:noAutofit/>
          </a:bodyPr>
          <a:lstStyle>
            <a:lvl1pPr algn="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66797" y="914400"/>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3" y="914400"/>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9" y="914400"/>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2098221"/>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2098221"/>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2098221"/>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2461991912"/>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5" pos="4560">
          <p15:clr>
            <a:srgbClr val="FBAE40"/>
          </p15:clr>
        </p15:guide>
        <p15:guide id="7" orient="horz" pos="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960C-86A7-6728-9263-973B76A8FD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2659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54C769-5B6E-5C22-9516-5D7BE462E3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23190F5-D493-CE67-ED1B-D761BFA699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725225E-A593-BBE5-FA35-2952DE6D56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0812C0-D4F0-C345-96B4-1E8B918506AC}" type="datetimeFigureOut">
              <a:rPr lang="en-US" smtClean="0"/>
              <a:t>4/26/2024</a:t>
            </a:fld>
            <a:endParaRPr lang="en-US"/>
          </a:p>
        </p:txBody>
      </p:sp>
      <p:sp>
        <p:nvSpPr>
          <p:cNvPr id="6" name="Slide Number Placeholder 5">
            <a:extLst>
              <a:ext uri="{FF2B5EF4-FFF2-40B4-BE49-F238E27FC236}">
                <a16:creationId xmlns:a16="http://schemas.microsoft.com/office/drawing/2014/main" id="{BB730E95-9162-1956-4897-1AA052698F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9709E4-652E-524A-8D35-CF602AA44AAA}" type="slidenum">
              <a:rPr lang="en-US" smtClean="0"/>
              <a:t>‹#›</a:t>
            </a:fld>
            <a:endParaRPr lang="en-US"/>
          </a:p>
        </p:txBody>
      </p:sp>
    </p:spTree>
    <p:extLst>
      <p:ext uri="{BB962C8B-B14F-4D97-AF65-F5344CB8AC3E}">
        <p14:creationId xmlns:p14="http://schemas.microsoft.com/office/powerpoint/2010/main" val="1679508059"/>
      </p:ext>
    </p:extLst>
  </p:cSld>
  <p:clrMap bg1="lt1" tx1="dk1" bg2="lt2" tx2="dk2" accent1="accent1" accent2="accent2" accent3="accent3" accent4="accent4" accent5="accent5" accent6="accent6" hlink="hlink" folHlink="folHlink"/>
  <p:sldLayoutIdLst>
    <p:sldLayoutId id="2147483662" r:id="rId1"/>
    <p:sldLayoutId id="2147483672"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60" r:id="rId11"/>
  </p:sldLayoutIdLst>
  <p:txStyles>
    <p:titleStyle>
      <a:lvl1pPr algn="l" defTabSz="914400" rtl="0" eaLnBrk="1" latinLnBrk="0" hangingPunct="1">
        <a:lnSpc>
          <a:spcPct val="90000"/>
        </a:lnSpc>
        <a:spcBef>
          <a:spcPct val="0"/>
        </a:spcBef>
        <a:buNone/>
        <a:defRPr sz="4800" kern="1200">
          <a:solidFill>
            <a:schemeClr val="tx1">
              <a:lumMod val="85000"/>
              <a:lumOff val="15000"/>
            </a:schemeClr>
          </a:solidFill>
          <a:latin typeface="Poppins" pitchFamily="2" charset="77"/>
          <a:ea typeface="+mj-ea"/>
          <a:cs typeface="Poppins"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6144">
          <p15:clr>
            <a:srgbClr val="F26B43"/>
          </p15:clr>
        </p15:guide>
        <p15:guide id="4" pos="7416">
          <p15:clr>
            <a:srgbClr val="F26B43"/>
          </p15:clr>
        </p15:guide>
        <p15:guide id="5" pos="31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60812C0-D4F0-C345-96B4-1E8B918506AC}" type="datetimeFigureOut">
              <a:rPr lang="en-US" smtClean="0"/>
              <a:t>4/26/2024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A9709E4-652E-524A-8D35-CF602AA44AAA}" type="slidenum">
              <a:rPr lang="en-US" smtClean="0"/>
              <a:t>‹#›</a:t>
            </a:fld>
            <a:endParaRPr lang="en-US"/>
          </a:p>
        </p:txBody>
      </p:sp>
    </p:spTree>
    <p:extLst>
      <p:ext uri="{BB962C8B-B14F-4D97-AF65-F5344CB8AC3E}">
        <p14:creationId xmlns:p14="http://schemas.microsoft.com/office/powerpoint/2010/main" val="3117896198"/>
      </p:ext>
    </p:extLst>
  </p:cSld>
  <p:clrMap bg1="dk1" tx1="lt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10.jpeg"/><Relationship Id="rId1" Type="http://schemas.openxmlformats.org/officeDocument/2006/relationships/slideLayout" Target="../slideLayouts/slideLayout28.xml"/><Relationship Id="rId6" Type="http://schemas.openxmlformats.org/officeDocument/2006/relationships/image" Target="../media/image12.png"/><Relationship Id="rId5" Type="http://schemas.openxmlformats.org/officeDocument/2006/relationships/customXml" Target="../ink/ink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EFDFE-99C0-3EA1-2B0A-4F692BA836A4}"/>
              </a:ext>
            </a:extLst>
          </p:cNvPr>
          <p:cNvSpPr>
            <a:spLocks noGrp="1"/>
          </p:cNvSpPr>
          <p:nvPr>
            <p:ph type="ctrTitle"/>
          </p:nvPr>
        </p:nvSpPr>
        <p:spPr>
          <a:xfrm>
            <a:off x="5380563" y="1678665"/>
            <a:ext cx="3887839" cy="2372168"/>
          </a:xfrm>
        </p:spPr>
        <p:txBody>
          <a:bodyPr>
            <a:normAutofit/>
          </a:bodyPr>
          <a:lstStyle/>
          <a:p>
            <a:r>
              <a:rPr lang="en-IN" dirty="0">
                <a:solidFill>
                  <a:schemeClr val="tx1"/>
                </a:solidFill>
              </a:rPr>
              <a:t>Tax Invoice Generator</a:t>
            </a:r>
          </a:p>
        </p:txBody>
      </p:sp>
      <p:sp>
        <p:nvSpPr>
          <p:cNvPr id="3" name="Subtitle 2">
            <a:extLst>
              <a:ext uri="{FF2B5EF4-FFF2-40B4-BE49-F238E27FC236}">
                <a16:creationId xmlns:a16="http://schemas.microsoft.com/office/drawing/2014/main" id="{99C7236F-B871-0747-8C09-B648B326516E}"/>
              </a:ext>
            </a:extLst>
          </p:cNvPr>
          <p:cNvSpPr>
            <a:spLocks noGrp="1"/>
          </p:cNvSpPr>
          <p:nvPr>
            <p:ph type="subTitle" idx="1"/>
          </p:nvPr>
        </p:nvSpPr>
        <p:spPr>
          <a:xfrm>
            <a:off x="5380563" y="4050833"/>
            <a:ext cx="3893440" cy="1096899"/>
          </a:xfrm>
        </p:spPr>
        <p:txBody>
          <a:bodyPr>
            <a:normAutofit/>
          </a:bodyPr>
          <a:lstStyle/>
          <a:p>
            <a:r>
              <a:rPr lang="en-IN" sz="2800" dirty="0">
                <a:latin typeface="Bodoni MT" panose="02070603080606020203" pitchFamily="18" charset="0"/>
              </a:rPr>
              <a:t>Streamlining Invoicing Processes</a:t>
            </a:r>
          </a:p>
        </p:txBody>
      </p:sp>
      <p:cxnSp>
        <p:nvCxnSpPr>
          <p:cNvPr id="6" name="Straight Connector 5">
            <a:extLst>
              <a:ext uri="{FF2B5EF4-FFF2-40B4-BE49-F238E27FC236}">
                <a16:creationId xmlns:a16="http://schemas.microsoft.com/office/drawing/2014/main" id="{77A81623-25D5-F738-67A2-C72AEFE65E62}"/>
              </a:ext>
            </a:extLst>
          </p:cNvPr>
          <p:cNvCxnSpPr/>
          <p:nvPr/>
        </p:nvCxnSpPr>
        <p:spPr>
          <a:xfrm>
            <a:off x="4686300" y="4050833"/>
            <a:ext cx="54292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262E342-8BD6-2856-9E80-24E74E1409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372" y="2195205"/>
            <a:ext cx="3397250" cy="3366781"/>
          </a:xfrm>
          <a:prstGeom prst="rect">
            <a:avLst/>
          </a:prstGeom>
        </p:spPr>
      </p:pic>
    </p:spTree>
    <p:extLst>
      <p:ext uri="{BB962C8B-B14F-4D97-AF65-F5344CB8AC3E}">
        <p14:creationId xmlns:p14="http://schemas.microsoft.com/office/powerpoint/2010/main" val="191119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D5FD13B3-3F58-4777-997E-5447AA079DE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5" name="Straight Connector 34">
              <a:extLst>
                <a:ext uri="{FF2B5EF4-FFF2-40B4-BE49-F238E27FC236}">
                  <a16:creationId xmlns:a16="http://schemas.microsoft.com/office/drawing/2014/main" id="{EFE7BD20-6D81-4370-9DB7-04C9B4E9FC3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E08F0ECF-D673-4442-A82C-CDA64905A9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37" name="Rectangle 23">
              <a:extLst>
                <a:ext uri="{FF2B5EF4-FFF2-40B4-BE49-F238E27FC236}">
                  <a16:creationId xmlns:a16="http://schemas.microsoft.com/office/drawing/2014/main" id="{2AF8E598-80EA-41AD-A0F3-9543D601A0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8" name="Rectangle 25">
              <a:extLst>
                <a:ext uri="{FF2B5EF4-FFF2-40B4-BE49-F238E27FC236}">
                  <a16:creationId xmlns:a16="http://schemas.microsoft.com/office/drawing/2014/main" id="{AC7D6F9C-7670-4ACC-ACE1-A6BD24F5CF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9" name="Isosceles Triangle 38">
              <a:extLst>
                <a:ext uri="{FF2B5EF4-FFF2-40B4-BE49-F238E27FC236}">
                  <a16:creationId xmlns:a16="http://schemas.microsoft.com/office/drawing/2014/main" id="{FF420142-D3AA-46D3-A3A5-250686CD7A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0" name="Rectangle 27">
              <a:extLst>
                <a:ext uri="{FF2B5EF4-FFF2-40B4-BE49-F238E27FC236}">
                  <a16:creationId xmlns:a16="http://schemas.microsoft.com/office/drawing/2014/main" id="{051037D6-83DE-41D6-9103-84ABD0FEEB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1" name="Rectangle 28">
              <a:extLst>
                <a:ext uri="{FF2B5EF4-FFF2-40B4-BE49-F238E27FC236}">
                  <a16:creationId xmlns:a16="http://schemas.microsoft.com/office/drawing/2014/main" id="{FCAED6F3-E1FA-489A-A2B1-E97972EB4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2" name="Rectangle 29">
              <a:extLst>
                <a:ext uri="{FF2B5EF4-FFF2-40B4-BE49-F238E27FC236}">
                  <a16:creationId xmlns:a16="http://schemas.microsoft.com/office/drawing/2014/main" id="{AA247423-55F2-4D5D-806A-BE33BE6B19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3" name="Isosceles Triangle 42">
              <a:extLst>
                <a:ext uri="{FF2B5EF4-FFF2-40B4-BE49-F238E27FC236}">
                  <a16:creationId xmlns:a16="http://schemas.microsoft.com/office/drawing/2014/main" id="{B2FE1F39-B712-4260-8DA6-3B6A941028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4" name="Isosceles Triangle 43">
              <a:extLst>
                <a:ext uri="{FF2B5EF4-FFF2-40B4-BE49-F238E27FC236}">
                  <a16:creationId xmlns:a16="http://schemas.microsoft.com/office/drawing/2014/main" id="{0259AF7F-DAB9-4EE7-BBEF-7B961E5CF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pic>
        <p:nvPicPr>
          <p:cNvPr id="5" name="Picture 4" descr="A stack of bank cards">
            <a:extLst>
              <a:ext uri="{FF2B5EF4-FFF2-40B4-BE49-F238E27FC236}">
                <a16:creationId xmlns:a16="http://schemas.microsoft.com/office/drawing/2014/main" id="{861AF9FA-B33D-754A-86ED-5D2A0954693A}"/>
              </a:ext>
            </a:extLst>
          </p:cNvPr>
          <p:cNvPicPr>
            <a:picLocks noChangeAspect="1"/>
          </p:cNvPicPr>
          <p:nvPr/>
        </p:nvPicPr>
        <p:blipFill rotWithShape="1">
          <a:blip r:embed="rId2"/>
          <a:srcRect l="22603" r="2" b="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CAFA6F00-73FE-18B3-1936-8D745248EB15}"/>
              </a:ext>
            </a:extLst>
          </p:cNvPr>
          <p:cNvSpPr>
            <a:spLocks noGrp="1"/>
          </p:cNvSpPr>
          <p:nvPr>
            <p:ph type="title"/>
          </p:nvPr>
        </p:nvSpPr>
        <p:spPr>
          <a:xfrm>
            <a:off x="677334" y="609600"/>
            <a:ext cx="7922146" cy="1320800"/>
          </a:xfrm>
        </p:spPr>
        <p:txBody>
          <a:bodyPr vert="horz" lIns="91440" tIns="45720" rIns="91440" bIns="45720" rtlCol="0" anchor="t">
            <a:normAutofit/>
          </a:bodyPr>
          <a:lstStyle/>
          <a:p>
            <a:pPr algn="ctr"/>
            <a:r>
              <a:rPr lang="en-US" sz="4400" dirty="0">
                <a:solidFill>
                  <a:schemeClr val="tx1">
                    <a:lumMod val="95000"/>
                  </a:schemeClr>
                </a:solidFill>
              </a:rPr>
              <a:t>Payment Options</a:t>
            </a:r>
          </a:p>
        </p:txBody>
      </p:sp>
      <p:sp>
        <p:nvSpPr>
          <p:cNvPr id="3" name="Text Placeholder 2">
            <a:extLst>
              <a:ext uri="{FF2B5EF4-FFF2-40B4-BE49-F238E27FC236}">
                <a16:creationId xmlns:a16="http://schemas.microsoft.com/office/drawing/2014/main" id="{C7226AB5-2C3E-1300-6526-D5F97E1FBEDB}"/>
              </a:ext>
            </a:extLst>
          </p:cNvPr>
          <p:cNvSpPr>
            <a:spLocks noGrp="1"/>
          </p:cNvSpPr>
          <p:nvPr>
            <p:ph type="body" idx="1"/>
          </p:nvPr>
        </p:nvSpPr>
        <p:spPr>
          <a:xfrm>
            <a:off x="677334" y="2160589"/>
            <a:ext cx="7597986" cy="3880773"/>
          </a:xfrm>
        </p:spPr>
        <p:txBody>
          <a:bodyPr vert="horz" lIns="91440" tIns="45720" rIns="91440" bIns="45720" rtlCol="0">
            <a:normAutofit/>
          </a:bodyPr>
          <a:lstStyle/>
          <a:p>
            <a:pPr marL="0" indent="0" algn="ctr">
              <a:buNone/>
            </a:pPr>
            <a:r>
              <a:rPr lang="en-US" sz="2400" dirty="0"/>
              <a:t>The Tax Invoice Generator provides users with diverse payment options.</a:t>
            </a:r>
          </a:p>
          <a:p>
            <a:pPr marL="0" indent="0" algn="ctr">
              <a:buNone/>
            </a:pPr>
            <a:endParaRPr lang="en-US" sz="2400" dirty="0"/>
          </a:p>
          <a:p>
            <a:pPr marL="0" indent="0" algn="ctr">
              <a:buNone/>
            </a:pPr>
            <a:r>
              <a:rPr lang="en-US" sz="2400" dirty="0"/>
              <a:t> Choose from UPI, credit/debit cards, or cash.</a:t>
            </a:r>
          </a:p>
          <a:p>
            <a:pPr marL="0" indent="0" algn="ctr">
              <a:buNone/>
            </a:pPr>
            <a:endParaRPr lang="en-US" sz="2400" dirty="0"/>
          </a:p>
          <a:p>
            <a:pPr marL="0" indent="0" algn="ctr">
              <a:buNone/>
            </a:pPr>
            <a:r>
              <a:rPr lang="en-US" sz="2400" dirty="0"/>
              <a:t> This flexibility caters to the varied preferences of users and ensures a seamless payment experience.</a:t>
            </a:r>
          </a:p>
        </p:txBody>
      </p:sp>
      <p:cxnSp>
        <p:nvCxnSpPr>
          <p:cNvPr id="46" name="Straight Connector 45">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40404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404040"/>
            </a:solidFill>
          </a:ln>
        </p:spPr>
        <p:style>
          <a:lnRef idx="2">
            <a:schemeClr val="accent1"/>
          </a:lnRef>
          <a:fillRef idx="0">
            <a:schemeClr val="accent1"/>
          </a:fillRef>
          <a:effectRef idx="1">
            <a:schemeClr val="accent1"/>
          </a:effectRef>
          <a:fontRef idx="minor">
            <a:schemeClr val="tx1"/>
          </a:fontRef>
        </p:style>
      </p:cxnSp>
      <p:sp>
        <p:nvSpPr>
          <p:cNvPr id="50"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2"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4"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6"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8"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0"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2"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cxnSp>
        <p:nvCxnSpPr>
          <p:cNvPr id="6" name="Straight Connector 5">
            <a:extLst>
              <a:ext uri="{FF2B5EF4-FFF2-40B4-BE49-F238E27FC236}">
                <a16:creationId xmlns:a16="http://schemas.microsoft.com/office/drawing/2014/main" id="{795A3B01-70A3-474B-3E45-9E41F7422E3E}"/>
              </a:ext>
            </a:extLst>
          </p:cNvPr>
          <p:cNvCxnSpPr/>
          <p:nvPr/>
        </p:nvCxnSpPr>
        <p:spPr>
          <a:xfrm>
            <a:off x="285750" y="1634490"/>
            <a:ext cx="9048750" cy="0"/>
          </a:xfrm>
          <a:prstGeom prst="line">
            <a:avLst/>
          </a:prstGeom>
          <a:ln>
            <a:solidFill>
              <a:schemeClr val="tx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8465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4"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5" name="Isosceles Triangle 14">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6"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7"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8"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9" name="Isosceles Triangle 18">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 name="Isosceles Triangle 19">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2" name="Title 1">
            <a:extLst>
              <a:ext uri="{FF2B5EF4-FFF2-40B4-BE49-F238E27FC236}">
                <a16:creationId xmlns:a16="http://schemas.microsoft.com/office/drawing/2014/main" id="{DE795589-EA95-5BB5-2826-0527B464EB55}"/>
              </a:ext>
            </a:extLst>
          </p:cNvPr>
          <p:cNvSpPr>
            <a:spLocks noGrp="1"/>
          </p:cNvSpPr>
          <p:nvPr>
            <p:ph type="title"/>
          </p:nvPr>
        </p:nvSpPr>
        <p:spPr>
          <a:xfrm>
            <a:off x="4349122" y="609600"/>
            <a:ext cx="6241089" cy="1320800"/>
          </a:xfrm>
        </p:spPr>
        <p:txBody>
          <a:bodyPr vert="horz" lIns="91440" tIns="45720" rIns="91440" bIns="45720" rtlCol="0" anchor="ctr">
            <a:normAutofit/>
          </a:bodyPr>
          <a:lstStyle/>
          <a:p>
            <a:pPr algn="ctr"/>
            <a:r>
              <a:rPr lang="en-US" dirty="0">
                <a:solidFill>
                  <a:schemeClr val="tx1">
                    <a:lumMod val="95000"/>
                  </a:schemeClr>
                </a:solidFill>
              </a:rPr>
              <a:t>QR Code Generation</a:t>
            </a:r>
          </a:p>
        </p:txBody>
      </p:sp>
      <p:pic>
        <p:nvPicPr>
          <p:cNvPr id="7" name="Graphic 6" descr="Register">
            <a:extLst>
              <a:ext uri="{FF2B5EF4-FFF2-40B4-BE49-F238E27FC236}">
                <a16:creationId xmlns:a16="http://schemas.microsoft.com/office/drawing/2014/main" id="{4CA39980-95C8-4BF1-3D18-62B00E6852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9814" y="1726627"/>
            <a:ext cx="3251701" cy="3251701"/>
          </a:xfrm>
          <a:prstGeom prst="rect">
            <a:avLst/>
          </a:prstGeom>
        </p:spPr>
      </p:pic>
      <p:sp>
        <p:nvSpPr>
          <p:cNvPr id="3" name="Text Placeholder 2">
            <a:extLst>
              <a:ext uri="{FF2B5EF4-FFF2-40B4-BE49-F238E27FC236}">
                <a16:creationId xmlns:a16="http://schemas.microsoft.com/office/drawing/2014/main" id="{C827CBFE-456B-DD18-C17B-586BBA05D7A3}"/>
              </a:ext>
            </a:extLst>
          </p:cNvPr>
          <p:cNvSpPr>
            <a:spLocks noGrp="1"/>
          </p:cNvSpPr>
          <p:nvPr>
            <p:ph type="body" idx="1"/>
          </p:nvPr>
        </p:nvSpPr>
        <p:spPr>
          <a:xfrm>
            <a:off x="4349122" y="2160590"/>
            <a:ext cx="6417938" cy="3485830"/>
          </a:xfrm>
        </p:spPr>
        <p:txBody>
          <a:bodyPr vert="horz" lIns="91440" tIns="45720" rIns="91440" bIns="45720" rtlCol="0">
            <a:normAutofit/>
          </a:bodyPr>
          <a:lstStyle/>
          <a:p>
            <a:pPr marL="0" indent="0" algn="ctr">
              <a:buNone/>
            </a:pPr>
            <a:r>
              <a:rPr lang="en-US" sz="2400" dirty="0"/>
              <a:t>For UPI payments, the Tax Invoice Generator dynamically generates a QR code based on the entered amount.</a:t>
            </a:r>
          </a:p>
          <a:p>
            <a:pPr marL="0" indent="0" algn="ctr">
              <a:buNone/>
            </a:pPr>
            <a:endParaRPr lang="en-US" sz="2400" dirty="0"/>
          </a:p>
          <a:p>
            <a:pPr marL="0" indent="0" algn="ctr">
              <a:buNone/>
            </a:pPr>
            <a:r>
              <a:rPr lang="en-US" sz="2400" dirty="0"/>
              <a:t> This QR code facilitates quick and secure UPI transactions, providing a convenient payment option for users.</a:t>
            </a:r>
          </a:p>
        </p:txBody>
      </p:sp>
    </p:spTree>
    <p:extLst>
      <p:ext uri="{BB962C8B-B14F-4D97-AF65-F5344CB8AC3E}">
        <p14:creationId xmlns:p14="http://schemas.microsoft.com/office/powerpoint/2010/main" val="4089531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8" name="Group 67">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55" name="Straight Connector 54">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9"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0"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1" name="Isosceles Triangle 70">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2"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3"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4"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5" name="Isosceles Triangle 74">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6" name="Isosceles Triangle 75">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2" name="Title 1">
            <a:extLst>
              <a:ext uri="{FF2B5EF4-FFF2-40B4-BE49-F238E27FC236}">
                <a16:creationId xmlns:a16="http://schemas.microsoft.com/office/drawing/2014/main" id="{AB6216B3-9369-437B-88C5-55B7EE300A2D}"/>
              </a:ext>
            </a:extLst>
          </p:cNvPr>
          <p:cNvSpPr>
            <a:spLocks noGrp="1"/>
          </p:cNvSpPr>
          <p:nvPr>
            <p:ph type="title"/>
          </p:nvPr>
        </p:nvSpPr>
        <p:spPr>
          <a:xfrm>
            <a:off x="5536734" y="609600"/>
            <a:ext cx="5358822" cy="1320800"/>
          </a:xfrm>
        </p:spPr>
        <p:txBody>
          <a:bodyPr vert="horz" lIns="91440" tIns="45720" rIns="91440" bIns="45720" rtlCol="0" anchor="t">
            <a:normAutofit/>
          </a:bodyPr>
          <a:lstStyle/>
          <a:p>
            <a:r>
              <a:rPr lang="en-US" dirty="0">
                <a:solidFill>
                  <a:schemeClr val="tx1">
                    <a:lumMod val="95000"/>
                  </a:schemeClr>
                </a:solidFill>
              </a:rPr>
              <a:t>PDF Invoice Generation</a:t>
            </a:r>
          </a:p>
        </p:txBody>
      </p:sp>
      <p:sp>
        <p:nvSpPr>
          <p:cNvPr id="3" name="Text Placeholder 2">
            <a:extLst>
              <a:ext uri="{FF2B5EF4-FFF2-40B4-BE49-F238E27FC236}">
                <a16:creationId xmlns:a16="http://schemas.microsoft.com/office/drawing/2014/main" id="{DF57F223-C880-336E-372B-A20E5643514D}"/>
              </a:ext>
            </a:extLst>
          </p:cNvPr>
          <p:cNvSpPr>
            <a:spLocks noGrp="1"/>
          </p:cNvSpPr>
          <p:nvPr>
            <p:ph type="body" idx="1"/>
          </p:nvPr>
        </p:nvSpPr>
        <p:spPr>
          <a:xfrm>
            <a:off x="5209563" y="2160589"/>
            <a:ext cx="5854677" cy="3880773"/>
          </a:xfrm>
        </p:spPr>
        <p:txBody>
          <a:bodyPr vert="horz" lIns="91440" tIns="45720" rIns="91440" bIns="45720" rtlCol="0">
            <a:normAutofit/>
          </a:bodyPr>
          <a:lstStyle/>
          <a:p>
            <a:pPr marL="0" indent="0"/>
            <a:endParaRPr lang="en-US" dirty="0"/>
          </a:p>
          <a:p>
            <a:pPr marL="0" indent="0">
              <a:buNone/>
            </a:pPr>
            <a:r>
              <a:rPr lang="en-US" dirty="0"/>
              <a:t>Efficient Record-Keeping Instantly generate PDF invoices upon form submission, ensuring efficient record-keeping for seamless financial management.</a:t>
            </a:r>
          </a:p>
          <a:p>
            <a:pPr marL="0" indent="0">
              <a:buNone/>
            </a:pPr>
            <a:br>
              <a:rPr lang="en-US" dirty="0"/>
            </a:br>
            <a:br>
              <a:rPr lang="en-US" dirty="0"/>
            </a:br>
            <a:r>
              <a:rPr lang="en-US" dirty="0"/>
              <a:t>Upon submitting the form, the entered invoice details are stored locally, and a PDF invoice is generated. This feature ensures efficient record-keeping for users.</a:t>
            </a:r>
          </a:p>
        </p:txBody>
      </p:sp>
      <p:pic>
        <p:nvPicPr>
          <p:cNvPr id="49" name="Graphic 48" descr="close up of calculator and stethoscope placed on invoice">
            <a:extLst>
              <a:ext uri="{FF2B5EF4-FFF2-40B4-BE49-F238E27FC236}">
                <a16:creationId xmlns:a16="http://schemas.microsoft.com/office/drawing/2014/main" id="{D92AD2D3-B174-991A-A3CC-771347BD721F}"/>
              </a:ext>
            </a:extLst>
          </p:cNvPr>
          <p:cNvPicPr>
            <a:picLocks noChangeAspect="1"/>
          </p:cNvPicPr>
          <p:nvPr/>
        </p:nvPicPr>
        <p:blipFill rotWithShape="1">
          <a:blip r:embed="rId2">
            <a:extLst>
              <a:ext uri="{28A0092B-C50C-407E-A947-70E740481C1C}">
                <a14:useLocalDpi xmlns:a14="http://schemas.microsoft.com/office/drawing/2010/main" val="0"/>
              </a:ext>
            </a:extLst>
          </a:blip>
          <a:srcRect l="10983" r="38474" b="1"/>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77" name="Isosceles Triangle 76">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676759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58F7BA4-B6D7-4093-BC9D-BA2CF918AE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A1490F55-F54C-467C-B8A6-A31153CC5A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B2F2A405-ED68-4CB8-9732-67DA21F2A1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8A7D2B90-65E1-48B0-8CA7-52D5474063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3" name="Rectangle 25">
              <a:extLst>
                <a:ext uri="{FF2B5EF4-FFF2-40B4-BE49-F238E27FC236}">
                  <a16:creationId xmlns:a16="http://schemas.microsoft.com/office/drawing/2014/main" id="{E924D5FD-FDCC-4B58-A2A3-D540DA620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4" name="Isosceles Triangle 13">
              <a:extLst>
                <a:ext uri="{FF2B5EF4-FFF2-40B4-BE49-F238E27FC236}">
                  <a16:creationId xmlns:a16="http://schemas.microsoft.com/office/drawing/2014/main" id="{5E193FF4-6DE7-4427-8CA6-6391CF05F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5" name="Rectangle 27">
              <a:extLst>
                <a:ext uri="{FF2B5EF4-FFF2-40B4-BE49-F238E27FC236}">
                  <a16:creationId xmlns:a16="http://schemas.microsoft.com/office/drawing/2014/main" id="{B53557E8-484E-4039-B233-EBFF43A3B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6" name="Rectangle 28">
              <a:extLst>
                <a:ext uri="{FF2B5EF4-FFF2-40B4-BE49-F238E27FC236}">
                  <a16:creationId xmlns:a16="http://schemas.microsoft.com/office/drawing/2014/main" id="{45E1412B-7A92-4620-B822-2510023D4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7" name="Rectangle 29">
              <a:extLst>
                <a:ext uri="{FF2B5EF4-FFF2-40B4-BE49-F238E27FC236}">
                  <a16:creationId xmlns:a16="http://schemas.microsoft.com/office/drawing/2014/main" id="{D21DAC8F-94C8-4EBC-8454-1525B0F593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8" name="Isosceles Triangle 17">
              <a:extLst>
                <a:ext uri="{FF2B5EF4-FFF2-40B4-BE49-F238E27FC236}">
                  <a16:creationId xmlns:a16="http://schemas.microsoft.com/office/drawing/2014/main" id="{A34D249F-4969-44EA-A390-4FCDA5EB9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9" name="Isosceles Triangle 18">
              <a:extLst>
                <a:ext uri="{FF2B5EF4-FFF2-40B4-BE49-F238E27FC236}">
                  <a16:creationId xmlns:a16="http://schemas.microsoft.com/office/drawing/2014/main" id="{3AB39E86-A756-4CA8-B71D-0AF734B318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useBgFill="1">
        <p:nvSpPr>
          <p:cNvPr id="21" name="Rectangle 20">
            <a:extLst>
              <a:ext uri="{FF2B5EF4-FFF2-40B4-BE49-F238E27FC236}">
                <a16:creationId xmlns:a16="http://schemas.microsoft.com/office/drawing/2014/main" id="{1DA27254-207B-4B52-973B-03A6D7C25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AA4412-F3A5-A611-ECB7-92A187FB4A7D}"/>
              </a:ext>
            </a:extLst>
          </p:cNvPr>
          <p:cNvSpPr>
            <a:spLocks noGrp="1"/>
          </p:cNvSpPr>
          <p:nvPr>
            <p:ph type="title"/>
          </p:nvPr>
        </p:nvSpPr>
        <p:spPr>
          <a:xfrm>
            <a:off x="652481" y="1382486"/>
            <a:ext cx="4147075" cy="4093028"/>
          </a:xfrm>
        </p:spPr>
        <p:txBody>
          <a:bodyPr vert="horz" lIns="91440" tIns="45720" rIns="91440" bIns="45720" rtlCol="0" anchor="ctr">
            <a:normAutofit/>
          </a:bodyPr>
          <a:lstStyle/>
          <a:p>
            <a:r>
              <a:rPr lang="en-US" sz="6000" dirty="0">
                <a:solidFill>
                  <a:schemeClr val="tx1">
                    <a:lumMod val="95000"/>
                  </a:schemeClr>
                </a:solidFill>
              </a:rPr>
              <a:t>Styling</a:t>
            </a:r>
          </a:p>
        </p:txBody>
      </p:sp>
      <p:grpSp>
        <p:nvGrpSpPr>
          <p:cNvPr id="23" name="Group 22">
            <a:extLst>
              <a:ext uri="{FF2B5EF4-FFF2-40B4-BE49-F238E27FC236}">
                <a16:creationId xmlns:a16="http://schemas.microsoft.com/office/drawing/2014/main" id="{AE3358E8-FEB4-4E5C-903A-92C75E6BDD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24" name="Straight Connector 23">
              <a:extLst>
                <a:ext uri="{FF2B5EF4-FFF2-40B4-BE49-F238E27FC236}">
                  <a16:creationId xmlns:a16="http://schemas.microsoft.com/office/drawing/2014/main" id="{65FE9BA5-5847-4FF3-960A-4E3AC28E37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6D98C19-CACB-4DEB-9AA7-5E1D776DBC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8EA0C28F-AA7D-46C7-8D8A-CE97E7EB07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7" name="Rectangle 25">
              <a:extLst>
                <a:ext uri="{FF2B5EF4-FFF2-40B4-BE49-F238E27FC236}">
                  <a16:creationId xmlns:a16="http://schemas.microsoft.com/office/drawing/2014/main" id="{50B7A449-3821-4275-97E9-6B1FF91DE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8" name="Isosceles Triangle 27">
              <a:extLst>
                <a:ext uri="{FF2B5EF4-FFF2-40B4-BE49-F238E27FC236}">
                  <a16:creationId xmlns:a16="http://schemas.microsoft.com/office/drawing/2014/main" id="{D15285ED-C1E9-4539-9551-2D9D3B897D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9" name="Rectangle 27">
              <a:extLst>
                <a:ext uri="{FF2B5EF4-FFF2-40B4-BE49-F238E27FC236}">
                  <a16:creationId xmlns:a16="http://schemas.microsoft.com/office/drawing/2014/main" id="{A57A772B-029C-402F-8961-04AD1B6112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 name="Rectangle 28">
              <a:extLst>
                <a:ext uri="{FF2B5EF4-FFF2-40B4-BE49-F238E27FC236}">
                  <a16:creationId xmlns:a16="http://schemas.microsoft.com/office/drawing/2014/main" id="{43A98072-A351-47FB-8807-1EEDBF77E3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1" name="Rectangle 29">
              <a:extLst>
                <a:ext uri="{FF2B5EF4-FFF2-40B4-BE49-F238E27FC236}">
                  <a16:creationId xmlns:a16="http://schemas.microsoft.com/office/drawing/2014/main" id="{3BC2C561-1ADE-495B-A04A-92DE414F5D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2" name="Isosceles Triangle 31">
              <a:extLst>
                <a:ext uri="{FF2B5EF4-FFF2-40B4-BE49-F238E27FC236}">
                  <a16:creationId xmlns:a16="http://schemas.microsoft.com/office/drawing/2014/main" id="{FE633B79-4994-47EC-9479-56BA3E3A58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34" name="Rectangle 33">
            <a:extLst>
              <a:ext uri="{FF2B5EF4-FFF2-40B4-BE49-F238E27FC236}">
                <a16:creationId xmlns:a16="http://schemas.microsoft.com/office/drawing/2014/main" id="{D6188152-70CA-4742-AA0D-863A7FDB47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ext Placeholder 2">
            <a:extLst>
              <a:ext uri="{FF2B5EF4-FFF2-40B4-BE49-F238E27FC236}">
                <a16:creationId xmlns:a16="http://schemas.microsoft.com/office/drawing/2014/main" id="{5F5930B9-D586-9A53-34A4-03458E4C96AE}"/>
              </a:ext>
            </a:extLst>
          </p:cNvPr>
          <p:cNvGraphicFramePr/>
          <p:nvPr>
            <p:extLst>
              <p:ext uri="{D42A27DB-BD31-4B8C-83A1-F6EECF244321}">
                <p14:modId xmlns:p14="http://schemas.microsoft.com/office/powerpoint/2010/main" val="594297522"/>
              </p:ext>
            </p:extLst>
          </p:nvPr>
        </p:nvGraphicFramePr>
        <p:xfrm>
          <a:off x="4876847" y="944563"/>
          <a:ext cx="6656769" cy="49212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4218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FFA844EB-B4EF-4B2F-95CF-9E5C16B5B4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D31205C9-9B34-4789-AA9B-D7B86D3A109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7C1E24DB-0094-4D06-8F57-85C95C8743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45" name="Rectangle 23">
              <a:extLst>
                <a:ext uri="{FF2B5EF4-FFF2-40B4-BE49-F238E27FC236}">
                  <a16:creationId xmlns:a16="http://schemas.microsoft.com/office/drawing/2014/main" id="{DE703DF5-9BDF-42DB-9820-EDEAC68B0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6" name="Rectangle 25">
              <a:extLst>
                <a:ext uri="{FF2B5EF4-FFF2-40B4-BE49-F238E27FC236}">
                  <a16:creationId xmlns:a16="http://schemas.microsoft.com/office/drawing/2014/main" id="{045EAFA8-4C32-4942-9360-AB2082086A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7" name="Isosceles Triangle 46">
              <a:extLst>
                <a:ext uri="{FF2B5EF4-FFF2-40B4-BE49-F238E27FC236}">
                  <a16:creationId xmlns:a16="http://schemas.microsoft.com/office/drawing/2014/main" id="{3CAD2203-A7B2-45D8-9240-A3542F0FD5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8" name="Rectangle 27">
              <a:extLst>
                <a:ext uri="{FF2B5EF4-FFF2-40B4-BE49-F238E27FC236}">
                  <a16:creationId xmlns:a16="http://schemas.microsoft.com/office/drawing/2014/main" id="{5DC5EF1D-D76F-48F5-ACAF-7F209B6463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9" name="Rectangle 28">
              <a:extLst>
                <a:ext uri="{FF2B5EF4-FFF2-40B4-BE49-F238E27FC236}">
                  <a16:creationId xmlns:a16="http://schemas.microsoft.com/office/drawing/2014/main" id="{C021030B-EC50-4CBB-847B-BF6FA8978E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0" name="Rectangle 29">
              <a:extLst>
                <a:ext uri="{FF2B5EF4-FFF2-40B4-BE49-F238E27FC236}">
                  <a16:creationId xmlns:a16="http://schemas.microsoft.com/office/drawing/2014/main" id="{E8ACDF8F-1AEB-4514-AC25-BDD3A547F9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1" name="Isosceles Triangle 50">
              <a:extLst>
                <a:ext uri="{FF2B5EF4-FFF2-40B4-BE49-F238E27FC236}">
                  <a16:creationId xmlns:a16="http://schemas.microsoft.com/office/drawing/2014/main" id="{AD6FF1EB-A33A-4569-B7E2-09FD56D169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2" name="Isosceles Triangle 51">
              <a:extLst>
                <a:ext uri="{FF2B5EF4-FFF2-40B4-BE49-F238E27FC236}">
                  <a16:creationId xmlns:a16="http://schemas.microsoft.com/office/drawing/2014/main" id="{B844DC64-9C05-463C-B2AB-40225DA81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useBgFill="1">
        <p:nvSpPr>
          <p:cNvPr id="53" name="Rectangle 52">
            <a:extLst>
              <a:ext uri="{FF2B5EF4-FFF2-40B4-BE49-F238E27FC236}">
                <a16:creationId xmlns:a16="http://schemas.microsoft.com/office/drawing/2014/main" id="{C52ED567-06B3-4107-9773-BBB6BD786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D0B3E286-6B84-2933-3629-1CA67800A7CC}"/>
              </a:ext>
            </a:extLst>
          </p:cNvPr>
          <p:cNvSpPr>
            <a:spLocks noGrp="1"/>
          </p:cNvSpPr>
          <p:nvPr>
            <p:ph type="body" idx="1"/>
          </p:nvPr>
        </p:nvSpPr>
        <p:spPr>
          <a:xfrm>
            <a:off x="677334" y="1253067"/>
            <a:ext cx="6155266" cy="4351866"/>
          </a:xfrm>
        </p:spPr>
        <p:txBody>
          <a:bodyPr vert="horz" lIns="91440" tIns="45720" rIns="91440" bIns="45720" rtlCol="0" anchor="ctr">
            <a:normAutofit/>
          </a:bodyPr>
          <a:lstStyle/>
          <a:p>
            <a:r>
              <a:rPr lang="en-US" sz="2400" dirty="0"/>
              <a:t>JavaScript is utilized to handle form submission, checkbox events, QR code generation, PDF generation, and timer functionality for the QR code display. </a:t>
            </a:r>
          </a:p>
          <a:p>
            <a:r>
              <a:rPr lang="en-US" sz="2400" dirty="0"/>
              <a:t>This ensures a seamless and interactive user experience.</a:t>
            </a:r>
          </a:p>
        </p:txBody>
      </p:sp>
      <p:sp>
        <p:nvSpPr>
          <p:cNvPr id="22" name="Rectangle 21">
            <a:extLst>
              <a:ext uri="{FF2B5EF4-FFF2-40B4-BE49-F238E27FC236}">
                <a16:creationId xmlns:a16="http://schemas.microsoft.com/office/drawing/2014/main" id="{AF551D8B-3775-4477-88B7-7B7C350D3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24" name="Straight Connector 23">
            <a:extLst>
              <a:ext uri="{FF2B5EF4-FFF2-40B4-BE49-F238E27FC236}">
                <a16:creationId xmlns:a16="http://schemas.microsoft.com/office/drawing/2014/main" id="{1A901C3D-CFAE-460D-BD0E-7D22164D7D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590212" y="0"/>
            <a:ext cx="1059921" cy="6858000"/>
          </a:xfrm>
          <a:prstGeom prst="line">
            <a:avLst/>
          </a:prstGeom>
          <a:ln w="9525">
            <a:solidFill>
              <a:srgbClr val="BFBFBF">
                <a:alpha val="70000"/>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37C0EA9-1437-4437-9D20-2BBDA1AA9F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721600" y="3721395"/>
            <a:ext cx="4345560" cy="3136604"/>
          </a:xfrm>
          <a:prstGeom prst="line">
            <a:avLst/>
          </a:prstGeom>
          <a:ln w="9525">
            <a:solidFill>
              <a:srgbClr val="BFBFBF">
                <a:alpha val="69804"/>
              </a:srgbClr>
            </a:solidFill>
          </a:ln>
        </p:spPr>
        <p:style>
          <a:lnRef idx="2">
            <a:schemeClr val="accent1"/>
          </a:lnRef>
          <a:fillRef idx="0">
            <a:schemeClr val="accent1"/>
          </a:fillRef>
          <a:effectRef idx="1">
            <a:schemeClr val="accent1"/>
          </a:effectRef>
          <a:fontRef idx="minor">
            <a:schemeClr val="tx1"/>
          </a:fontRef>
        </p:style>
      </p:cxnSp>
      <p:sp>
        <p:nvSpPr>
          <p:cNvPr id="28" name="Rectangle 23">
            <a:extLst>
              <a:ext uri="{FF2B5EF4-FFF2-40B4-BE49-F238E27FC236}">
                <a16:creationId xmlns:a16="http://schemas.microsoft.com/office/drawing/2014/main" id="{BB934D2B-85E2-4375-94EE-B66C16BF7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 name="Rectangle 25">
            <a:extLst>
              <a:ext uri="{FF2B5EF4-FFF2-40B4-BE49-F238E27FC236}">
                <a16:creationId xmlns:a16="http://schemas.microsoft.com/office/drawing/2014/main" id="{9B445E02-D785-4565-B842-9567BBC09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2" name="Isosceles Triangle 31">
            <a:extLst>
              <a:ext uri="{FF2B5EF4-FFF2-40B4-BE49-F238E27FC236}">
                <a16:creationId xmlns:a16="http://schemas.microsoft.com/office/drawing/2014/main" id="{2C153736-D102-4F57-9DE7-615AFC02B0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4" name="Rectangle 27">
            <a:extLst>
              <a:ext uri="{FF2B5EF4-FFF2-40B4-BE49-F238E27FC236}">
                <a16:creationId xmlns:a16="http://schemas.microsoft.com/office/drawing/2014/main" id="{BA407A52-66F4-4CDE-A726-FF79F3EC3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6" name="Rectangle 28">
            <a:extLst>
              <a:ext uri="{FF2B5EF4-FFF2-40B4-BE49-F238E27FC236}">
                <a16:creationId xmlns:a16="http://schemas.microsoft.com/office/drawing/2014/main" id="{D28FFB34-4FC3-46F5-B900-D3B774FD0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8" name="Rectangle 29">
            <a:extLst>
              <a:ext uri="{FF2B5EF4-FFF2-40B4-BE49-F238E27FC236}">
                <a16:creationId xmlns:a16="http://schemas.microsoft.com/office/drawing/2014/main" id="{205F7B13-ACB5-46BE-8070-0431266B1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0" name="Isosceles Triangle 39">
            <a:extLst>
              <a:ext uri="{FF2B5EF4-FFF2-40B4-BE49-F238E27FC236}">
                <a16:creationId xmlns:a16="http://schemas.microsoft.com/office/drawing/2014/main" id="{D52A0D23-45DD-4DF4-ADE6-A81F409BB9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ADD12EA8-D296-8AB4-EF03-1380CA973A07}"/>
              </a:ext>
            </a:extLst>
          </p:cNvPr>
          <p:cNvSpPr>
            <a:spLocks noGrp="1"/>
          </p:cNvSpPr>
          <p:nvPr>
            <p:ph type="title"/>
          </p:nvPr>
        </p:nvSpPr>
        <p:spPr>
          <a:xfrm>
            <a:off x="7829658" y="1253067"/>
            <a:ext cx="3371742" cy="4351866"/>
          </a:xfrm>
        </p:spPr>
        <p:txBody>
          <a:bodyPr vert="horz" lIns="91440" tIns="45720" rIns="91440" bIns="45720" rtlCol="0" anchor="ctr">
            <a:normAutofit/>
          </a:bodyPr>
          <a:lstStyle/>
          <a:p>
            <a:r>
              <a:rPr lang="en-US">
                <a:solidFill>
                  <a:schemeClr val="bg1"/>
                </a:solidFill>
              </a:rPr>
              <a:t>JavaScript Functionality</a:t>
            </a:r>
          </a:p>
        </p:txBody>
      </p:sp>
    </p:spTree>
    <p:extLst>
      <p:ext uri="{BB962C8B-B14F-4D97-AF65-F5344CB8AC3E}">
        <p14:creationId xmlns:p14="http://schemas.microsoft.com/office/powerpoint/2010/main" val="2920604423"/>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B9B09-0B48-E1C3-5D7F-F273EDAFDC0E}"/>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833A39BF-9349-CBB4-2EE3-620F50022081}"/>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6244F0F7-A154-1CDA-52C7-2078BCA134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7502236"/>
          </a:xfrm>
          <a:prstGeom prst="rect">
            <a:avLst/>
          </a:prstGeom>
        </p:spPr>
      </p:pic>
    </p:spTree>
    <p:extLst>
      <p:ext uri="{BB962C8B-B14F-4D97-AF65-F5344CB8AC3E}">
        <p14:creationId xmlns:p14="http://schemas.microsoft.com/office/powerpoint/2010/main" val="195621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787C4-57AB-2437-280D-EC811BB76403}"/>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C3327F31-7602-3D7A-6C5B-8115CE4398C3}"/>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85A42B5E-BC31-F5E0-5598-CBA9598498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7211290"/>
          </a:xfrm>
          <a:prstGeom prst="rect">
            <a:avLst/>
          </a:prstGeom>
        </p:spPr>
      </p:pic>
    </p:spTree>
    <p:extLst>
      <p:ext uri="{BB962C8B-B14F-4D97-AF65-F5344CB8AC3E}">
        <p14:creationId xmlns:p14="http://schemas.microsoft.com/office/powerpoint/2010/main" val="30282488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7876A-D75B-DC7C-D85B-428E5D41A2CB}"/>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E58F8F8D-DE9C-11EC-300A-22573AC04895}"/>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5F1FD67E-F3CB-6BEC-4FE1-97319E984F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107381"/>
          </a:xfrm>
          <a:prstGeom prst="rect">
            <a:avLst/>
          </a:prstGeom>
        </p:spPr>
      </p:pic>
    </p:spTree>
    <p:extLst>
      <p:ext uri="{BB962C8B-B14F-4D97-AF65-F5344CB8AC3E}">
        <p14:creationId xmlns:p14="http://schemas.microsoft.com/office/powerpoint/2010/main" val="682510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5B82A-8214-15C6-2196-96A08F7F0992}"/>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9B873546-27A0-DCC1-936F-3F4549E6DF9B}"/>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E4E10693-6E9F-D1F1-3A9F-2EE1CA5A58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809499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3"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4" name="Isosceles Triangle 13">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5"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6"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7"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8" name="Isosceles Triangle 17">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9" name="Isosceles Triangle 18">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2" name="Title 1">
            <a:extLst>
              <a:ext uri="{FF2B5EF4-FFF2-40B4-BE49-F238E27FC236}">
                <a16:creationId xmlns:a16="http://schemas.microsoft.com/office/drawing/2014/main" id="{31992702-7DEF-E941-3089-4C31E2F88E9A}"/>
              </a:ext>
            </a:extLst>
          </p:cNvPr>
          <p:cNvSpPr>
            <a:spLocks noGrp="1"/>
          </p:cNvSpPr>
          <p:nvPr>
            <p:ph type="title"/>
          </p:nvPr>
        </p:nvSpPr>
        <p:spPr>
          <a:xfrm>
            <a:off x="2786047" y="609600"/>
            <a:ext cx="8643953" cy="1320800"/>
          </a:xfrm>
        </p:spPr>
        <p:txBody>
          <a:bodyPr vert="horz" lIns="91440" tIns="45720" rIns="91440" bIns="45720" rtlCol="0" anchor="t">
            <a:normAutofit fontScale="90000"/>
          </a:bodyPr>
          <a:lstStyle/>
          <a:p>
            <a:pPr algn="ctr"/>
            <a:br>
              <a:rPr lang="en-US" sz="4400" dirty="0">
                <a:solidFill>
                  <a:schemeClr val="tx1">
                    <a:lumMod val="95000"/>
                  </a:schemeClr>
                </a:solidFill>
              </a:rPr>
            </a:br>
            <a:r>
              <a:rPr lang="en-US" sz="4400" dirty="0">
                <a:solidFill>
                  <a:schemeClr val="tx1">
                    <a:lumMod val="95000"/>
                  </a:schemeClr>
                </a:solidFill>
              </a:rPr>
              <a:t>Conclusion</a:t>
            </a:r>
          </a:p>
        </p:txBody>
      </p:sp>
      <p:pic>
        <p:nvPicPr>
          <p:cNvPr id="5" name="Picture 4" descr="White bulbs with a yellow one standing out">
            <a:extLst>
              <a:ext uri="{FF2B5EF4-FFF2-40B4-BE49-F238E27FC236}">
                <a16:creationId xmlns:a16="http://schemas.microsoft.com/office/drawing/2014/main" id="{295E35F1-7550-3E90-613F-B9E798B68C35}"/>
              </a:ext>
            </a:extLst>
          </p:cNvPr>
          <p:cNvPicPr>
            <a:picLocks noChangeAspect="1"/>
          </p:cNvPicPr>
          <p:nvPr/>
        </p:nvPicPr>
        <p:blipFill rotWithShape="1">
          <a:blip r:embed="rId2">
            <a:duotone>
              <a:prstClr val="black"/>
              <a:schemeClr val="tx2">
                <a:tint val="45000"/>
                <a:satMod val="400000"/>
              </a:schemeClr>
            </a:duotone>
          </a:blip>
          <a:srcRect l="28794" r="44666" b="1"/>
          <a:stretch/>
        </p:blipFill>
        <p:spPr>
          <a:xfrm>
            <a:off x="20" y="10"/>
            <a:ext cx="2734036" cy="6876278"/>
          </a:xfrm>
          <a:custGeom>
            <a:avLst/>
            <a:gdLst/>
            <a:ahLst/>
            <a:cxnLst/>
            <a:rect l="l" t="t" r="r" b="b"/>
            <a:pathLst>
              <a:path w="2734056" h="6858000">
                <a:moveTo>
                  <a:pt x="0" y="0"/>
                </a:moveTo>
                <a:lnTo>
                  <a:pt x="1674254" y="0"/>
                </a:lnTo>
                <a:lnTo>
                  <a:pt x="2734056" y="6850199"/>
                </a:lnTo>
                <a:lnTo>
                  <a:pt x="2734056" y="6858000"/>
                </a:lnTo>
                <a:lnTo>
                  <a:pt x="842596" y="6858000"/>
                </a:lnTo>
                <a:lnTo>
                  <a:pt x="0" y="1191846"/>
                </a:lnTo>
                <a:close/>
              </a:path>
            </a:pathLst>
          </a:custGeom>
        </p:spPr>
      </p:pic>
      <p:sp>
        <p:nvSpPr>
          <p:cNvPr id="21" name="Isosceles Triangle 20">
            <a:extLst>
              <a:ext uri="{FF2B5EF4-FFF2-40B4-BE49-F238E27FC236}">
                <a16:creationId xmlns:a16="http://schemas.microsoft.com/office/drawing/2014/main" id="{518E5A25-92C5-4F27-8E26-0AAAB0CDC8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191846"/>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 name="Text Placeholder 2">
            <a:extLst>
              <a:ext uri="{FF2B5EF4-FFF2-40B4-BE49-F238E27FC236}">
                <a16:creationId xmlns:a16="http://schemas.microsoft.com/office/drawing/2014/main" id="{388D943F-74F6-C09B-7361-01C3D5FB3E02}"/>
              </a:ext>
            </a:extLst>
          </p:cNvPr>
          <p:cNvSpPr>
            <a:spLocks noGrp="1"/>
          </p:cNvSpPr>
          <p:nvPr>
            <p:ph type="body" idx="1"/>
          </p:nvPr>
        </p:nvSpPr>
        <p:spPr>
          <a:xfrm>
            <a:off x="2786047" y="2160589"/>
            <a:ext cx="8643953" cy="3880773"/>
          </a:xfrm>
        </p:spPr>
        <p:txBody>
          <a:bodyPr vert="horz" lIns="91440" tIns="45720" rIns="91440" bIns="45720" rtlCol="0">
            <a:normAutofit/>
          </a:bodyPr>
          <a:lstStyle/>
          <a:p>
            <a:pPr marL="0" indent="0" algn="ctr">
              <a:buNone/>
            </a:pPr>
            <a:endParaRPr lang="en-US" sz="2000" dirty="0"/>
          </a:p>
          <a:p>
            <a:r>
              <a:rPr lang="en-US" sz="2000" dirty="0"/>
              <a:t>In conclusion, the Tax Invoice Generator represents a significant leap forward in streamlining invoicing processes. </a:t>
            </a:r>
          </a:p>
          <a:p>
            <a:r>
              <a:rPr lang="en-US" sz="2000" dirty="0"/>
              <a:t>With its user-centric design, technological innovation, and commitment to efficiency, it stands poised to redefine the landscape of financial management.</a:t>
            </a:r>
          </a:p>
          <a:p>
            <a:r>
              <a:rPr lang="en-US" sz="2000" dirty="0"/>
              <a:t> Embrace the future of invoicing with our innovative solution and experience the difference firsthand.</a:t>
            </a:r>
          </a:p>
        </p:txBody>
      </p:sp>
    </p:spTree>
    <p:extLst>
      <p:ext uri="{BB962C8B-B14F-4D97-AF65-F5344CB8AC3E}">
        <p14:creationId xmlns:p14="http://schemas.microsoft.com/office/powerpoint/2010/main" val="131830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3D2C1-092E-0297-AD26-4EA128BB1610}"/>
              </a:ext>
            </a:extLst>
          </p:cNvPr>
          <p:cNvSpPr>
            <a:spLocks noGrp="1"/>
          </p:cNvSpPr>
          <p:nvPr>
            <p:ph type="title"/>
          </p:nvPr>
        </p:nvSpPr>
        <p:spPr>
          <a:xfrm>
            <a:off x="677334" y="609600"/>
            <a:ext cx="11445840" cy="1320800"/>
          </a:xfrm>
        </p:spPr>
        <p:txBody>
          <a:bodyPr>
            <a:normAutofit fontScale="90000"/>
          </a:bodyPr>
          <a:lstStyle/>
          <a:p>
            <a:pPr algn="ctr"/>
            <a:r>
              <a:rPr lang="en-IN" sz="4800" b="1" u="sng" dirty="0">
                <a:latin typeface="Times New Roman" panose="02020603050405020304" pitchFamily="18" charset="0"/>
                <a:cs typeface="Times New Roman" panose="02020603050405020304" pitchFamily="18" charset="0"/>
              </a:rPr>
              <a:t>TEAM MEMBERS</a:t>
            </a:r>
            <a:br>
              <a:rPr lang="en-IN" sz="4800" b="1" u="sng" dirty="0">
                <a:latin typeface="Times New Roman" panose="02020603050405020304" pitchFamily="18" charset="0"/>
                <a:cs typeface="Times New Roman" panose="02020603050405020304" pitchFamily="18" charset="0"/>
              </a:rPr>
            </a:br>
            <a:br>
              <a:rPr lang="en-IN" sz="4800" b="1" u="sng" dirty="0">
                <a:latin typeface="Times New Roman" panose="02020603050405020304" pitchFamily="18" charset="0"/>
                <a:cs typeface="Times New Roman" panose="02020603050405020304" pitchFamily="18" charset="0"/>
              </a:rPr>
            </a:br>
            <a:br>
              <a:rPr lang="en-IN" sz="4800" b="1" u="sng" dirty="0">
                <a:latin typeface="Times New Roman" panose="02020603050405020304" pitchFamily="18" charset="0"/>
                <a:cs typeface="Times New Roman" panose="02020603050405020304" pitchFamily="18" charset="0"/>
              </a:rPr>
            </a:br>
            <a:endParaRPr lang="en-IN" sz="4800" b="1" u="sng"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3BFC06F-9CFC-CDD3-E947-FD51FFE82C21}"/>
              </a:ext>
            </a:extLst>
          </p:cNvPr>
          <p:cNvSpPr txBox="1"/>
          <p:nvPr/>
        </p:nvSpPr>
        <p:spPr>
          <a:xfrm>
            <a:off x="383458" y="1465006"/>
            <a:ext cx="10441858" cy="1815882"/>
          </a:xfrm>
          <a:prstGeom prst="rect">
            <a:avLst/>
          </a:prstGeom>
          <a:noFill/>
        </p:spPr>
        <p:txBody>
          <a:bodyPr wrap="square" rtlCol="0">
            <a:spAutoFit/>
          </a:bodyPr>
          <a:lstStyle/>
          <a:p>
            <a:pPr marL="571500" indent="-571500">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ADITYA AJAY SINGH</a:t>
            </a:r>
          </a:p>
          <a:p>
            <a:pPr marL="571500" indent="-571500">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SAHIL MANOJ PANDEY</a:t>
            </a:r>
          </a:p>
          <a:p>
            <a:pPr marL="571500" indent="-571500">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PRITVI PRASAD</a:t>
            </a:r>
          </a:p>
          <a:p>
            <a:pPr marL="571500" indent="-571500">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RUGVEDI PATIL</a:t>
            </a:r>
          </a:p>
        </p:txBody>
      </p:sp>
    </p:spTree>
    <p:extLst>
      <p:ext uri="{BB962C8B-B14F-4D97-AF65-F5344CB8AC3E}">
        <p14:creationId xmlns:p14="http://schemas.microsoft.com/office/powerpoint/2010/main" val="2785481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DB6E1-C93A-887F-00E4-6FF7B36A34E3}"/>
              </a:ext>
            </a:extLst>
          </p:cNvPr>
          <p:cNvSpPr>
            <a:spLocks noGrp="1"/>
          </p:cNvSpPr>
          <p:nvPr>
            <p:ph type="title"/>
          </p:nvPr>
        </p:nvSpPr>
        <p:spPr/>
        <p:txBody>
          <a:bodyPr>
            <a:normAutofit/>
          </a:bodyPr>
          <a:lstStyle/>
          <a:p>
            <a:pPr algn="ctr"/>
            <a:r>
              <a:rPr lang="en-US" sz="4000" b="1" u="sng" dirty="0"/>
              <a:t>TOPICS COVERED</a:t>
            </a:r>
            <a:endParaRPr lang="en-IN" sz="4000" b="1" u="sng" dirty="0"/>
          </a:p>
        </p:txBody>
      </p:sp>
      <p:sp>
        <p:nvSpPr>
          <p:cNvPr id="3" name="Text Placeholder 2">
            <a:extLst>
              <a:ext uri="{FF2B5EF4-FFF2-40B4-BE49-F238E27FC236}">
                <a16:creationId xmlns:a16="http://schemas.microsoft.com/office/drawing/2014/main" id="{74B1B65D-9871-25A0-2016-C59591F2211B}"/>
              </a:ext>
            </a:extLst>
          </p:cNvPr>
          <p:cNvSpPr>
            <a:spLocks noGrp="1"/>
          </p:cNvSpPr>
          <p:nvPr>
            <p:ph type="body" idx="1"/>
          </p:nvPr>
        </p:nvSpPr>
        <p:spPr/>
        <p:txBody>
          <a:bodyPr>
            <a:normAutofit lnSpcReduction="10000"/>
          </a:bodyPr>
          <a:lstStyle/>
          <a:p>
            <a:r>
              <a:rPr lang="en-US" sz="2400" dirty="0"/>
              <a:t>INTRODUCTION</a:t>
            </a:r>
          </a:p>
          <a:p>
            <a:r>
              <a:rPr lang="en-IN" sz="2400" dirty="0"/>
              <a:t>OBJECTIVE</a:t>
            </a:r>
          </a:p>
          <a:p>
            <a:r>
              <a:rPr lang="en-IN" sz="2400" dirty="0"/>
              <a:t>CHALLENGES FACED</a:t>
            </a:r>
          </a:p>
          <a:p>
            <a:r>
              <a:rPr lang="en-IN" sz="2400" dirty="0"/>
              <a:t>PROBLEM DEFINATION,MOTIVARION</a:t>
            </a:r>
          </a:p>
          <a:p>
            <a:r>
              <a:rPr lang="en-IN" sz="2400" dirty="0"/>
              <a:t>LITERATURE SURVEY</a:t>
            </a:r>
          </a:p>
          <a:p>
            <a:r>
              <a:rPr lang="en-IN" sz="2400" dirty="0"/>
              <a:t>METHODOLOGY</a:t>
            </a:r>
          </a:p>
          <a:p>
            <a:r>
              <a:rPr lang="en-IN" sz="2400" dirty="0"/>
              <a:t>BASIC INFORMATION ABOUT PROJECT</a:t>
            </a:r>
          </a:p>
          <a:p>
            <a:r>
              <a:rPr lang="en-IN" sz="2400" dirty="0"/>
              <a:t>CONCLUSION</a:t>
            </a:r>
          </a:p>
          <a:p>
            <a:endParaRPr lang="en-IN" sz="2400" dirty="0"/>
          </a:p>
          <a:p>
            <a:endParaRPr lang="en-IN" sz="2400" dirty="0"/>
          </a:p>
          <a:p>
            <a:endParaRPr lang="en-IN" sz="2400" dirty="0"/>
          </a:p>
        </p:txBody>
      </p:sp>
    </p:spTree>
    <p:extLst>
      <p:ext uri="{BB962C8B-B14F-4D97-AF65-F5344CB8AC3E}">
        <p14:creationId xmlns:p14="http://schemas.microsoft.com/office/powerpoint/2010/main" val="120016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67589-194F-EE50-A334-28814BE0CC34}"/>
              </a:ext>
            </a:extLst>
          </p:cNvPr>
          <p:cNvSpPr>
            <a:spLocks noGrp="1"/>
          </p:cNvSpPr>
          <p:nvPr>
            <p:ph type="title"/>
          </p:nvPr>
        </p:nvSpPr>
        <p:spPr/>
        <p:txBody>
          <a:bodyPr>
            <a:normAutofit/>
          </a:bodyPr>
          <a:lstStyle/>
          <a:p>
            <a:r>
              <a:rPr lang="en-IN" sz="4000" dirty="0">
                <a:solidFill>
                  <a:schemeClr val="tx1"/>
                </a:solidFill>
                <a:latin typeface="Book Antiqua" panose="02040602050305030304" pitchFamily="18" charset="0"/>
              </a:rPr>
              <a:t>Introduction</a:t>
            </a:r>
          </a:p>
        </p:txBody>
      </p:sp>
      <p:graphicFrame>
        <p:nvGraphicFramePr>
          <p:cNvPr id="11" name="Text Placeholder 2">
            <a:extLst>
              <a:ext uri="{FF2B5EF4-FFF2-40B4-BE49-F238E27FC236}">
                <a16:creationId xmlns:a16="http://schemas.microsoft.com/office/drawing/2014/main" id="{DB891212-42C7-15ED-E288-392B3493B2F1}"/>
              </a:ext>
            </a:extLst>
          </p:cNvPr>
          <p:cNvGraphicFramePr/>
          <p:nvPr>
            <p:extLst>
              <p:ext uri="{D42A27DB-BD31-4B8C-83A1-F6EECF244321}">
                <p14:modId xmlns:p14="http://schemas.microsoft.com/office/powerpoint/2010/main" val="849160139"/>
              </p:ext>
            </p:extLst>
          </p:nvPr>
        </p:nvGraphicFramePr>
        <p:xfrm>
          <a:off x="677334" y="1565910"/>
          <a:ext cx="11049846" cy="50634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 name="Straight Connector 7">
            <a:extLst>
              <a:ext uri="{FF2B5EF4-FFF2-40B4-BE49-F238E27FC236}">
                <a16:creationId xmlns:a16="http://schemas.microsoft.com/office/drawing/2014/main" id="{F762EE40-48CB-60E5-ED98-AF1AFE2CDD35}"/>
              </a:ext>
            </a:extLst>
          </p:cNvPr>
          <p:cNvCxnSpPr/>
          <p:nvPr/>
        </p:nvCxnSpPr>
        <p:spPr>
          <a:xfrm>
            <a:off x="354330" y="1383030"/>
            <a:ext cx="92011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1980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5FD13B3-3F58-4777-997E-5447AA079DE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EFE7BD20-6D81-4370-9DB7-04C9B4E9FC3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08F0ECF-D673-4442-A82C-CDA64905A9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2AF8E598-80EA-41AD-A0F3-9543D601A0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3" name="Rectangle 25">
              <a:extLst>
                <a:ext uri="{FF2B5EF4-FFF2-40B4-BE49-F238E27FC236}">
                  <a16:creationId xmlns:a16="http://schemas.microsoft.com/office/drawing/2014/main" id="{AC7D6F9C-7670-4ACC-ACE1-A6BD24F5CF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4" name="Isosceles Triangle 13">
              <a:extLst>
                <a:ext uri="{FF2B5EF4-FFF2-40B4-BE49-F238E27FC236}">
                  <a16:creationId xmlns:a16="http://schemas.microsoft.com/office/drawing/2014/main" id="{FF420142-D3AA-46D3-A3A5-250686CD7A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5" name="Rectangle 27">
              <a:extLst>
                <a:ext uri="{FF2B5EF4-FFF2-40B4-BE49-F238E27FC236}">
                  <a16:creationId xmlns:a16="http://schemas.microsoft.com/office/drawing/2014/main" id="{051037D6-83DE-41D6-9103-84ABD0FEEB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6" name="Rectangle 28">
              <a:extLst>
                <a:ext uri="{FF2B5EF4-FFF2-40B4-BE49-F238E27FC236}">
                  <a16:creationId xmlns:a16="http://schemas.microsoft.com/office/drawing/2014/main" id="{FCAED6F3-E1FA-489A-A2B1-E97972EB4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7" name="Rectangle 29">
              <a:extLst>
                <a:ext uri="{FF2B5EF4-FFF2-40B4-BE49-F238E27FC236}">
                  <a16:creationId xmlns:a16="http://schemas.microsoft.com/office/drawing/2014/main" id="{AA247423-55F2-4D5D-806A-BE33BE6B19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8" name="Isosceles Triangle 17">
              <a:extLst>
                <a:ext uri="{FF2B5EF4-FFF2-40B4-BE49-F238E27FC236}">
                  <a16:creationId xmlns:a16="http://schemas.microsoft.com/office/drawing/2014/main" id="{B2FE1F39-B712-4260-8DA6-3B6A941028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9" name="Isosceles Triangle 18">
              <a:extLst>
                <a:ext uri="{FF2B5EF4-FFF2-40B4-BE49-F238E27FC236}">
                  <a16:creationId xmlns:a16="http://schemas.microsoft.com/office/drawing/2014/main" id="{0259AF7F-DAB9-4EE7-BBEF-7B961E5CF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2" name="Title 1">
            <a:extLst>
              <a:ext uri="{FF2B5EF4-FFF2-40B4-BE49-F238E27FC236}">
                <a16:creationId xmlns:a16="http://schemas.microsoft.com/office/drawing/2014/main" id="{CAAC5ED6-4049-699C-60FA-B7AD34A45978}"/>
              </a:ext>
            </a:extLst>
          </p:cNvPr>
          <p:cNvSpPr>
            <a:spLocks noGrp="1"/>
          </p:cNvSpPr>
          <p:nvPr>
            <p:ph type="title"/>
          </p:nvPr>
        </p:nvSpPr>
        <p:spPr>
          <a:xfrm>
            <a:off x="2849562" y="609600"/>
            <a:ext cx="6424440" cy="1320800"/>
          </a:xfrm>
        </p:spPr>
        <p:txBody>
          <a:bodyPr vert="horz" lIns="91440" tIns="45720" rIns="91440" bIns="45720" rtlCol="0" anchor="t">
            <a:normAutofit/>
          </a:bodyPr>
          <a:lstStyle/>
          <a:p>
            <a:r>
              <a:rPr lang="en-US" dirty="0">
                <a:solidFill>
                  <a:schemeClr val="tx1"/>
                </a:solidFill>
              </a:rPr>
              <a:t>Objectives</a:t>
            </a:r>
          </a:p>
        </p:txBody>
      </p:sp>
      <p:sp>
        <p:nvSpPr>
          <p:cNvPr id="21" name="Isosceles Triangle 20">
            <a:extLst>
              <a:ext uri="{FF2B5EF4-FFF2-40B4-BE49-F238E27FC236}">
                <a16:creationId xmlns:a16="http://schemas.microsoft.com/office/drawing/2014/main" id="{462665EA-AABF-4427-A720-538234E60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 y="4036978"/>
            <a:ext cx="457200" cy="2811294"/>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5" name="Picture 4" descr="Light bulb on yellow background with sketched light beams and cord">
            <a:extLst>
              <a:ext uri="{FF2B5EF4-FFF2-40B4-BE49-F238E27FC236}">
                <a16:creationId xmlns:a16="http://schemas.microsoft.com/office/drawing/2014/main" id="{3C1BD041-9A5D-071B-1B73-1731A6A47D11}"/>
              </a:ext>
            </a:extLst>
          </p:cNvPr>
          <p:cNvPicPr>
            <a:picLocks noChangeAspect="1"/>
          </p:cNvPicPr>
          <p:nvPr/>
        </p:nvPicPr>
        <p:blipFill rotWithShape="1">
          <a:blip r:embed="rId2"/>
          <a:srcRect l="62975" r="12543" b="2"/>
          <a:stretch/>
        </p:blipFill>
        <p:spPr>
          <a:xfrm>
            <a:off x="0" y="-2790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3" name="Text Placeholder 2">
            <a:extLst>
              <a:ext uri="{FF2B5EF4-FFF2-40B4-BE49-F238E27FC236}">
                <a16:creationId xmlns:a16="http://schemas.microsoft.com/office/drawing/2014/main" id="{A3460ADC-B5A2-8980-9A33-60E428B68CDE}"/>
              </a:ext>
            </a:extLst>
          </p:cNvPr>
          <p:cNvSpPr>
            <a:spLocks noGrp="1"/>
          </p:cNvSpPr>
          <p:nvPr>
            <p:ph type="body" idx="1"/>
          </p:nvPr>
        </p:nvSpPr>
        <p:spPr>
          <a:xfrm>
            <a:off x="2849562" y="1531620"/>
            <a:ext cx="7837488" cy="5334847"/>
          </a:xfrm>
        </p:spPr>
        <p:txBody>
          <a:bodyPr vert="horz" lIns="91440" tIns="45720" rIns="91440" bIns="45720" rtlCol="0">
            <a:normAutofit/>
          </a:bodyPr>
          <a:lstStyle/>
          <a:p>
            <a:pPr>
              <a:lnSpc>
                <a:spcPct val="90000"/>
              </a:lnSpc>
            </a:pPr>
            <a:r>
              <a:rPr lang="en-US" sz="2000" b="1" dirty="0"/>
              <a:t>Efficiency Boost </a:t>
            </a:r>
            <a:r>
              <a:rPr lang="en-US" sz="2000" dirty="0"/>
              <a:t>: Streamline tax invoice generation.</a:t>
            </a:r>
            <a:br>
              <a:rPr lang="en-US" sz="2000" dirty="0"/>
            </a:br>
            <a:r>
              <a:rPr lang="en-US" sz="2000" dirty="0"/>
              <a:t>Reduce time and effort.</a:t>
            </a:r>
          </a:p>
          <a:p>
            <a:pPr>
              <a:lnSpc>
                <a:spcPct val="90000"/>
              </a:lnSpc>
            </a:pPr>
            <a:r>
              <a:rPr lang="en-US" sz="2000" b="1" dirty="0"/>
              <a:t>Business Alignment </a:t>
            </a:r>
            <a:r>
              <a:rPr lang="en-US" sz="2000" dirty="0"/>
              <a:t>: Align with broader business goals.</a:t>
            </a:r>
            <a:br>
              <a:rPr lang="en-US" sz="2000" dirty="0"/>
            </a:br>
            <a:r>
              <a:rPr lang="en-US" sz="2000" dirty="0"/>
              <a:t>Enhance organizational processes.</a:t>
            </a:r>
          </a:p>
          <a:p>
            <a:pPr>
              <a:lnSpc>
                <a:spcPct val="90000"/>
              </a:lnSpc>
            </a:pPr>
            <a:r>
              <a:rPr lang="en-US" sz="2000" b="1" dirty="0"/>
              <a:t>Measurable Success </a:t>
            </a:r>
            <a:r>
              <a:rPr lang="en-US" sz="2000" dirty="0"/>
              <a:t>: Set clear, measurable outcomes. </a:t>
            </a:r>
            <a:br>
              <a:rPr lang="en-US" sz="2000" dirty="0"/>
            </a:br>
            <a:r>
              <a:rPr lang="en-US" sz="2000" dirty="0"/>
              <a:t>Track user satisfaction.</a:t>
            </a:r>
          </a:p>
          <a:p>
            <a:pPr>
              <a:lnSpc>
                <a:spcPct val="90000"/>
              </a:lnSpc>
            </a:pPr>
            <a:r>
              <a:rPr lang="en-US" sz="2000" b="1" dirty="0"/>
              <a:t>User-Centric Design </a:t>
            </a:r>
            <a:r>
              <a:rPr lang="en-US" sz="2000" dirty="0"/>
              <a:t>: Prioritize intuitive, user-friendly </a:t>
            </a:r>
            <a:r>
              <a:rPr lang="en-US" sz="2000" dirty="0" err="1"/>
              <a:t>interfaces.Adapt</a:t>
            </a:r>
            <a:r>
              <a:rPr lang="en-US" sz="2000" dirty="0"/>
              <a:t> to diverse user needs.</a:t>
            </a:r>
          </a:p>
          <a:p>
            <a:pPr>
              <a:lnSpc>
                <a:spcPct val="90000"/>
              </a:lnSpc>
            </a:pPr>
            <a:r>
              <a:rPr lang="en-US" sz="2000" b="1" dirty="0"/>
              <a:t>Technological Edge </a:t>
            </a:r>
            <a:r>
              <a:rPr lang="en-US" sz="2000" dirty="0"/>
              <a:t>: Integrated with cutting-edge technologies .</a:t>
            </a:r>
            <a:br>
              <a:rPr lang="en-US" sz="2000" dirty="0"/>
            </a:br>
            <a:endParaRPr lang="en-US" sz="2000" dirty="0"/>
          </a:p>
        </p:txBody>
      </p:sp>
      <mc:AlternateContent xmlns:mc="http://schemas.openxmlformats.org/markup-compatibility/2006" xmlns:p14="http://schemas.microsoft.com/office/powerpoint/2010/main">
        <mc:Choice Requires="p14">
          <p:contentPart p14:bwMode="auto" r:id="rId3">
            <p14:nvContentPartPr>
              <p14:cNvPr id="20" name="Ink 19">
                <a:extLst>
                  <a:ext uri="{FF2B5EF4-FFF2-40B4-BE49-F238E27FC236}">
                    <a16:creationId xmlns:a16="http://schemas.microsoft.com/office/drawing/2014/main" id="{5C69AD0E-5D56-C2BC-823D-000B1422ECB0}"/>
                  </a:ext>
                </a:extLst>
              </p14:cNvPr>
              <p14:cNvContentPartPr/>
              <p14:nvPr/>
            </p14:nvContentPartPr>
            <p14:xfrm>
              <a:off x="-1578150" y="3405960"/>
              <a:ext cx="360" cy="360"/>
            </p14:xfrm>
          </p:contentPart>
        </mc:Choice>
        <mc:Fallback xmlns="">
          <p:pic>
            <p:nvPicPr>
              <p:cNvPr id="20" name="Ink 19">
                <a:extLst>
                  <a:ext uri="{FF2B5EF4-FFF2-40B4-BE49-F238E27FC236}">
                    <a16:creationId xmlns:a16="http://schemas.microsoft.com/office/drawing/2014/main" id="{5C69AD0E-5D56-C2BC-823D-000B1422ECB0}"/>
                  </a:ext>
                </a:extLst>
              </p:cNvPr>
              <p:cNvPicPr/>
              <p:nvPr/>
            </p:nvPicPr>
            <p:blipFill>
              <a:blip r:embed="rId4"/>
              <a:stretch>
                <a:fillRect/>
              </a:stretch>
            </p:blipFill>
            <p:spPr>
              <a:xfrm>
                <a:off x="-1586790" y="3397320"/>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24" name="Ink 23">
                <a:extLst>
                  <a:ext uri="{FF2B5EF4-FFF2-40B4-BE49-F238E27FC236}">
                    <a16:creationId xmlns:a16="http://schemas.microsoft.com/office/drawing/2014/main" id="{24459BA3-FF5C-7AE4-B76E-3ED0E9C5E9C8}"/>
                  </a:ext>
                </a:extLst>
              </p14:cNvPr>
              <p14:cNvContentPartPr/>
              <p14:nvPr/>
            </p14:nvContentPartPr>
            <p14:xfrm>
              <a:off x="-103230" y="1828080"/>
              <a:ext cx="360" cy="360"/>
            </p14:xfrm>
          </p:contentPart>
        </mc:Choice>
        <mc:Fallback xmlns="">
          <p:pic>
            <p:nvPicPr>
              <p:cNvPr id="24" name="Ink 23">
                <a:extLst>
                  <a:ext uri="{FF2B5EF4-FFF2-40B4-BE49-F238E27FC236}">
                    <a16:creationId xmlns:a16="http://schemas.microsoft.com/office/drawing/2014/main" id="{24459BA3-FF5C-7AE4-B76E-3ED0E9C5E9C8}"/>
                  </a:ext>
                </a:extLst>
              </p:cNvPr>
              <p:cNvPicPr/>
              <p:nvPr/>
            </p:nvPicPr>
            <p:blipFill>
              <a:blip r:embed="rId6"/>
              <a:stretch>
                <a:fillRect/>
              </a:stretch>
            </p:blipFill>
            <p:spPr>
              <a:xfrm>
                <a:off x="-111870" y="1819440"/>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25" name="Ink 24">
                <a:extLst>
                  <a:ext uri="{FF2B5EF4-FFF2-40B4-BE49-F238E27FC236}">
                    <a16:creationId xmlns:a16="http://schemas.microsoft.com/office/drawing/2014/main" id="{361387E0-9F5E-7E5F-572A-332C7DDF7788}"/>
                  </a:ext>
                </a:extLst>
              </p14:cNvPr>
              <p14:cNvContentPartPr/>
              <p14:nvPr/>
            </p14:nvContentPartPr>
            <p14:xfrm>
              <a:off x="68490" y="1839600"/>
              <a:ext cx="360" cy="360"/>
            </p14:xfrm>
          </p:contentPart>
        </mc:Choice>
        <mc:Fallback xmlns="">
          <p:pic>
            <p:nvPicPr>
              <p:cNvPr id="25" name="Ink 24">
                <a:extLst>
                  <a:ext uri="{FF2B5EF4-FFF2-40B4-BE49-F238E27FC236}">
                    <a16:creationId xmlns:a16="http://schemas.microsoft.com/office/drawing/2014/main" id="{361387E0-9F5E-7E5F-572A-332C7DDF7788}"/>
                  </a:ext>
                </a:extLst>
              </p:cNvPr>
              <p:cNvPicPr/>
              <p:nvPr/>
            </p:nvPicPr>
            <p:blipFill>
              <a:blip r:embed="rId8"/>
              <a:stretch>
                <a:fillRect/>
              </a:stretch>
            </p:blipFill>
            <p:spPr>
              <a:xfrm>
                <a:off x="59490" y="1830600"/>
                <a:ext cx="18000" cy="18000"/>
              </a:xfrm>
              <a:prstGeom prst="rect">
                <a:avLst/>
              </a:prstGeom>
            </p:spPr>
          </p:pic>
        </mc:Fallback>
      </mc:AlternateContent>
    </p:spTree>
    <p:extLst>
      <p:ext uri="{BB962C8B-B14F-4D97-AF65-F5344CB8AC3E}">
        <p14:creationId xmlns:p14="http://schemas.microsoft.com/office/powerpoint/2010/main" val="2363990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58F7BA4-B6D7-4093-BC9D-BA2CF918AE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A1490F55-F54C-467C-B8A6-A31153CC5A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B2F2A405-ED68-4CB8-9732-67DA21F2A1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8A7D2B90-65E1-48B0-8CA7-52D5474063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3" name="Rectangle 25">
              <a:extLst>
                <a:ext uri="{FF2B5EF4-FFF2-40B4-BE49-F238E27FC236}">
                  <a16:creationId xmlns:a16="http://schemas.microsoft.com/office/drawing/2014/main" id="{E924D5FD-FDCC-4B58-A2A3-D540DA620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4" name="Isosceles Triangle 13">
              <a:extLst>
                <a:ext uri="{FF2B5EF4-FFF2-40B4-BE49-F238E27FC236}">
                  <a16:creationId xmlns:a16="http://schemas.microsoft.com/office/drawing/2014/main" id="{5E193FF4-6DE7-4427-8CA6-6391CF05F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5" name="Rectangle 27">
              <a:extLst>
                <a:ext uri="{FF2B5EF4-FFF2-40B4-BE49-F238E27FC236}">
                  <a16:creationId xmlns:a16="http://schemas.microsoft.com/office/drawing/2014/main" id="{B53557E8-484E-4039-B233-EBFF43A3B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6" name="Rectangle 28">
              <a:extLst>
                <a:ext uri="{FF2B5EF4-FFF2-40B4-BE49-F238E27FC236}">
                  <a16:creationId xmlns:a16="http://schemas.microsoft.com/office/drawing/2014/main" id="{45E1412B-7A92-4620-B822-2510023D4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7" name="Rectangle 29">
              <a:extLst>
                <a:ext uri="{FF2B5EF4-FFF2-40B4-BE49-F238E27FC236}">
                  <a16:creationId xmlns:a16="http://schemas.microsoft.com/office/drawing/2014/main" id="{D21DAC8F-94C8-4EBC-8454-1525B0F593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8" name="Isosceles Triangle 17">
              <a:extLst>
                <a:ext uri="{FF2B5EF4-FFF2-40B4-BE49-F238E27FC236}">
                  <a16:creationId xmlns:a16="http://schemas.microsoft.com/office/drawing/2014/main" id="{A34D249F-4969-44EA-A390-4FCDA5EB9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9" name="Isosceles Triangle 18">
              <a:extLst>
                <a:ext uri="{FF2B5EF4-FFF2-40B4-BE49-F238E27FC236}">
                  <a16:creationId xmlns:a16="http://schemas.microsoft.com/office/drawing/2014/main" id="{3AB39E86-A756-4CA8-B71D-0AF734B318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useBgFill="1">
        <p:nvSpPr>
          <p:cNvPr id="21" name="Rectangle 20">
            <a:extLst>
              <a:ext uri="{FF2B5EF4-FFF2-40B4-BE49-F238E27FC236}">
                <a16:creationId xmlns:a16="http://schemas.microsoft.com/office/drawing/2014/main" id="{14D16F1A-5D78-4402-81FF-31A98AFD6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4A402D-7BBB-0061-69D1-EAA5F778707F}"/>
              </a:ext>
            </a:extLst>
          </p:cNvPr>
          <p:cNvSpPr>
            <a:spLocks noGrp="1"/>
          </p:cNvSpPr>
          <p:nvPr>
            <p:ph type="title"/>
          </p:nvPr>
        </p:nvSpPr>
        <p:spPr>
          <a:xfrm>
            <a:off x="1286933" y="609600"/>
            <a:ext cx="10197494" cy="1099457"/>
          </a:xfrm>
        </p:spPr>
        <p:txBody>
          <a:bodyPr vert="horz" lIns="91440" tIns="45720" rIns="91440" bIns="45720" rtlCol="0" anchor="t">
            <a:normAutofit/>
          </a:bodyPr>
          <a:lstStyle/>
          <a:p>
            <a:r>
              <a:rPr lang="en-US" sz="4800" b="1" dirty="0">
                <a:solidFill>
                  <a:schemeClr val="tx1"/>
                </a:solidFill>
                <a:latin typeface="Book Antiqua" panose="02040602050305030304" pitchFamily="18" charset="0"/>
              </a:rPr>
              <a:t>Challenges</a:t>
            </a:r>
          </a:p>
        </p:txBody>
      </p:sp>
      <p:sp>
        <p:nvSpPr>
          <p:cNvPr id="23" name="Isosceles Triangle 22">
            <a:extLst>
              <a:ext uri="{FF2B5EF4-FFF2-40B4-BE49-F238E27FC236}">
                <a16:creationId xmlns:a16="http://schemas.microsoft.com/office/drawing/2014/main" id="{1B2FB7F0-6A45-43E8-88A7-48E46E6D48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5" name="Isosceles Triangle 24">
            <a:extLst>
              <a:ext uri="{FF2B5EF4-FFF2-40B4-BE49-F238E27FC236}">
                <a16:creationId xmlns:a16="http://schemas.microsoft.com/office/drawing/2014/main" id="{6BA9C607-662B-4FBB-A3F3-CF593AD73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aphicFrame>
        <p:nvGraphicFramePr>
          <p:cNvPr id="5" name="Text Placeholder 2">
            <a:extLst>
              <a:ext uri="{FF2B5EF4-FFF2-40B4-BE49-F238E27FC236}">
                <a16:creationId xmlns:a16="http://schemas.microsoft.com/office/drawing/2014/main" id="{7F8A7DD9-CB9D-4C39-A9AA-9D3F49089E77}"/>
              </a:ext>
            </a:extLst>
          </p:cNvPr>
          <p:cNvGraphicFramePr/>
          <p:nvPr>
            <p:extLst>
              <p:ext uri="{D42A27DB-BD31-4B8C-83A1-F6EECF244321}">
                <p14:modId xmlns:p14="http://schemas.microsoft.com/office/powerpoint/2010/main" val="92882068"/>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4615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9EA7EA7-74F5-4EE2-8E3D-1A10308259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A5CE79B5-7EE4-424D-AD14-5DEFB61B8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696C926F-F999-44BA-8D86-9EAB51D650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248745E7-0AF0-48F9-8E58-2673FC5F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2" name="Rectangle 25">
              <a:extLst>
                <a:ext uri="{FF2B5EF4-FFF2-40B4-BE49-F238E27FC236}">
                  <a16:creationId xmlns:a16="http://schemas.microsoft.com/office/drawing/2014/main" id="{9715E81A-D2E0-4431-9370-4E4A9ECA7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3" name="Isosceles Triangle 12">
              <a:extLst>
                <a:ext uri="{FF2B5EF4-FFF2-40B4-BE49-F238E27FC236}">
                  <a16:creationId xmlns:a16="http://schemas.microsoft.com/office/drawing/2014/main" id="{CEDB37A9-282D-4DDB-85AD-B2090A825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4" name="Rectangle 27">
              <a:extLst>
                <a:ext uri="{FF2B5EF4-FFF2-40B4-BE49-F238E27FC236}">
                  <a16:creationId xmlns:a16="http://schemas.microsoft.com/office/drawing/2014/main" id="{533D5933-7F91-4F5E-BC31-42FD0E2D8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5" name="Rectangle 28">
              <a:extLst>
                <a:ext uri="{FF2B5EF4-FFF2-40B4-BE49-F238E27FC236}">
                  <a16:creationId xmlns:a16="http://schemas.microsoft.com/office/drawing/2014/main" id="{37ADDF68-C9BE-46EA-83DE-2C07DD839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6" name="Rectangle 29">
              <a:extLst>
                <a:ext uri="{FF2B5EF4-FFF2-40B4-BE49-F238E27FC236}">
                  <a16:creationId xmlns:a16="http://schemas.microsoft.com/office/drawing/2014/main" id="{10D67396-BABD-48A8-A892-CCB5095FA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7" name="Isosceles Triangle 16">
              <a:extLst>
                <a:ext uri="{FF2B5EF4-FFF2-40B4-BE49-F238E27FC236}">
                  <a16:creationId xmlns:a16="http://schemas.microsoft.com/office/drawing/2014/main" id="{626DA82A-72C2-4DF6-9CF0-0D1F6B96B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8" name="Isosceles Triangle 17">
              <a:extLst>
                <a:ext uri="{FF2B5EF4-FFF2-40B4-BE49-F238E27FC236}">
                  <a16:creationId xmlns:a16="http://schemas.microsoft.com/office/drawing/2014/main" id="{8EE6DC63-4380-4BE0-A68A-8F01162BD1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useBgFill="1">
        <p:nvSpPr>
          <p:cNvPr id="20" name="Rectangle 19">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6E093D-AD73-A7D7-1CC5-8D15912FDE54}"/>
              </a:ext>
            </a:extLst>
          </p:cNvPr>
          <p:cNvSpPr>
            <a:spLocks noGrp="1"/>
          </p:cNvSpPr>
          <p:nvPr>
            <p:ph type="title"/>
          </p:nvPr>
        </p:nvSpPr>
        <p:spPr>
          <a:xfrm>
            <a:off x="1043950" y="1179151"/>
            <a:ext cx="3300646" cy="4463889"/>
          </a:xfrm>
        </p:spPr>
        <p:txBody>
          <a:bodyPr vert="horz" lIns="91440" tIns="45720" rIns="91440" bIns="45720" rtlCol="0" anchor="ctr">
            <a:normAutofit/>
          </a:bodyPr>
          <a:lstStyle/>
          <a:p>
            <a:r>
              <a:rPr lang="en-US" dirty="0">
                <a:solidFill>
                  <a:schemeClr val="tx1">
                    <a:lumMod val="95000"/>
                  </a:schemeClr>
                </a:solidFill>
              </a:rPr>
              <a:t>Problem Definition and Motivation</a:t>
            </a:r>
          </a:p>
        </p:txBody>
      </p:sp>
      <p:sp>
        <p:nvSpPr>
          <p:cNvPr id="22" name="Isosceles Triangle 21">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cxnSp>
        <p:nvCxnSpPr>
          <p:cNvPr id="24" name="Straight Connector 23">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B73D85D1-4521-F51F-03EC-0951037D09FF}"/>
              </a:ext>
            </a:extLst>
          </p:cNvPr>
          <p:cNvSpPr>
            <a:spLocks noGrp="1"/>
          </p:cNvSpPr>
          <p:nvPr>
            <p:ph type="body" idx="1"/>
          </p:nvPr>
        </p:nvSpPr>
        <p:spPr>
          <a:xfrm>
            <a:off x="4978918" y="1109145"/>
            <a:ext cx="6341016" cy="4603900"/>
          </a:xfrm>
        </p:spPr>
        <p:txBody>
          <a:bodyPr vert="horz" lIns="91440" tIns="45720" rIns="91440" bIns="45720" rtlCol="0" anchor="ctr">
            <a:normAutofit fontScale="92500" lnSpcReduction="10000"/>
          </a:bodyPr>
          <a:lstStyle/>
          <a:p>
            <a:r>
              <a:rPr lang="en-US" b="1" i="1" dirty="0"/>
              <a:t>Problem Definition</a:t>
            </a:r>
            <a:r>
              <a:rPr lang="en-US" dirty="0"/>
              <a:t>:</a:t>
            </a:r>
            <a:br>
              <a:rPr lang="en-US" dirty="0"/>
            </a:br>
            <a:br>
              <a:rPr lang="en-US" dirty="0"/>
            </a:br>
            <a:endParaRPr lang="en-US" dirty="0"/>
          </a:p>
          <a:p>
            <a:r>
              <a:rPr lang="en-US" dirty="0"/>
              <a:t>Invoicing processes often prove cumbersome, prone to errors, and lacking in efficiency. </a:t>
            </a:r>
          </a:p>
          <a:p>
            <a:r>
              <a:rPr lang="en-US" dirty="0"/>
              <a:t>The existing solutions are characterized by complexity and steep learning curves, hindering a smooth workflow.</a:t>
            </a:r>
          </a:p>
          <a:p>
            <a:pPr marL="0" indent="0">
              <a:buNone/>
            </a:pPr>
            <a:br>
              <a:rPr lang="en-US" dirty="0"/>
            </a:br>
            <a:r>
              <a:rPr lang="en-US" dirty="0"/>
              <a:t>   </a:t>
            </a:r>
          </a:p>
          <a:p>
            <a:r>
              <a:rPr lang="en-US" b="1" i="1" dirty="0"/>
              <a:t>Motivation for the Project</a:t>
            </a:r>
            <a:r>
              <a:rPr lang="en-US" dirty="0"/>
              <a:t>:</a:t>
            </a:r>
            <a:br>
              <a:rPr lang="en-US" dirty="0"/>
            </a:br>
            <a:br>
              <a:rPr lang="en-US" dirty="0"/>
            </a:br>
            <a:r>
              <a:rPr lang="en-US" dirty="0"/>
              <a:t>The Tax Invoice Generator emerges from a drive to simplify and expedite invoicing. </a:t>
            </a:r>
          </a:p>
          <a:p>
            <a:r>
              <a:rPr lang="en-US" dirty="0"/>
              <a:t>By prioritizing a user-centric approach, it aims to create an accessible interface, embracing technological innovation to enhance efficiency and competitiveness.</a:t>
            </a:r>
          </a:p>
        </p:txBody>
      </p:sp>
      <p:sp>
        <p:nvSpPr>
          <p:cNvPr id="26" name="Isosceles Triangle 25">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3741964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5FD13B3-3F58-4777-997E-5447AA079DE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EFE7BD20-6D81-4370-9DB7-04C9B4E9FC3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08F0ECF-D673-4442-A82C-CDA64905A9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2AF8E598-80EA-41AD-A0F3-9543D601A0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3" name="Rectangle 25">
              <a:extLst>
                <a:ext uri="{FF2B5EF4-FFF2-40B4-BE49-F238E27FC236}">
                  <a16:creationId xmlns:a16="http://schemas.microsoft.com/office/drawing/2014/main" id="{AC7D6F9C-7670-4ACC-ACE1-A6BD24F5CF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4" name="Isosceles Triangle 13">
              <a:extLst>
                <a:ext uri="{FF2B5EF4-FFF2-40B4-BE49-F238E27FC236}">
                  <a16:creationId xmlns:a16="http://schemas.microsoft.com/office/drawing/2014/main" id="{FF420142-D3AA-46D3-A3A5-250686CD7A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5" name="Rectangle 27">
              <a:extLst>
                <a:ext uri="{FF2B5EF4-FFF2-40B4-BE49-F238E27FC236}">
                  <a16:creationId xmlns:a16="http://schemas.microsoft.com/office/drawing/2014/main" id="{051037D6-83DE-41D6-9103-84ABD0FEEB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6" name="Rectangle 28">
              <a:extLst>
                <a:ext uri="{FF2B5EF4-FFF2-40B4-BE49-F238E27FC236}">
                  <a16:creationId xmlns:a16="http://schemas.microsoft.com/office/drawing/2014/main" id="{FCAED6F3-E1FA-489A-A2B1-E97972EB4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7" name="Rectangle 29">
              <a:extLst>
                <a:ext uri="{FF2B5EF4-FFF2-40B4-BE49-F238E27FC236}">
                  <a16:creationId xmlns:a16="http://schemas.microsoft.com/office/drawing/2014/main" id="{AA247423-55F2-4D5D-806A-BE33BE6B19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8" name="Isosceles Triangle 17">
              <a:extLst>
                <a:ext uri="{FF2B5EF4-FFF2-40B4-BE49-F238E27FC236}">
                  <a16:creationId xmlns:a16="http://schemas.microsoft.com/office/drawing/2014/main" id="{B2FE1F39-B712-4260-8DA6-3B6A941028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9" name="Isosceles Triangle 18">
              <a:extLst>
                <a:ext uri="{FF2B5EF4-FFF2-40B4-BE49-F238E27FC236}">
                  <a16:creationId xmlns:a16="http://schemas.microsoft.com/office/drawing/2014/main" id="{0259AF7F-DAB9-4EE7-BBEF-7B961E5CF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21" name="Rectangle 20">
            <a:extLst>
              <a:ext uri="{FF2B5EF4-FFF2-40B4-BE49-F238E27FC236}">
                <a16:creationId xmlns:a16="http://schemas.microsoft.com/office/drawing/2014/main" id="{D94A7024-D948-494D-8920-BBA2DA07D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gnifying glass showing decling performance">
            <a:extLst>
              <a:ext uri="{FF2B5EF4-FFF2-40B4-BE49-F238E27FC236}">
                <a16:creationId xmlns:a16="http://schemas.microsoft.com/office/drawing/2014/main" id="{7795077F-719C-59D0-E854-B7AF38F73DBE}"/>
              </a:ext>
            </a:extLst>
          </p:cNvPr>
          <p:cNvPicPr>
            <a:picLocks noChangeAspect="1"/>
          </p:cNvPicPr>
          <p:nvPr/>
        </p:nvPicPr>
        <p:blipFill rotWithShape="1">
          <a:blip r:embed="rId2">
            <a:duotone>
              <a:prstClr val="black"/>
              <a:schemeClr val="tx2">
                <a:tint val="45000"/>
                <a:satMod val="400000"/>
              </a:schemeClr>
            </a:duotone>
            <a:alphaModFix amt="40000"/>
          </a:blip>
          <a:srcRect t="1220" b="14510"/>
          <a:stretch/>
        </p:blipFill>
        <p:spPr>
          <a:xfrm>
            <a:off x="-3156" y="-25337"/>
            <a:ext cx="12191980" cy="6857990"/>
          </a:xfrm>
          <a:prstGeom prst="rect">
            <a:avLst/>
          </a:prstGeom>
        </p:spPr>
      </p:pic>
      <p:sp>
        <p:nvSpPr>
          <p:cNvPr id="2" name="Title 1">
            <a:extLst>
              <a:ext uri="{FF2B5EF4-FFF2-40B4-BE49-F238E27FC236}">
                <a16:creationId xmlns:a16="http://schemas.microsoft.com/office/drawing/2014/main" id="{9338E4EB-84E1-3670-1760-B905FB0484EB}"/>
              </a:ext>
            </a:extLst>
          </p:cNvPr>
          <p:cNvSpPr>
            <a:spLocks noGrp="1"/>
          </p:cNvSpPr>
          <p:nvPr>
            <p:ph type="title"/>
          </p:nvPr>
        </p:nvSpPr>
        <p:spPr>
          <a:xfrm>
            <a:off x="748242" y="1069553"/>
            <a:ext cx="10695516" cy="1320800"/>
          </a:xfrm>
        </p:spPr>
        <p:txBody>
          <a:bodyPr vert="horz" lIns="91440" tIns="45720" rIns="91440" bIns="45720" rtlCol="0" anchor="t">
            <a:normAutofit/>
          </a:bodyPr>
          <a:lstStyle/>
          <a:p>
            <a:pPr algn="ctr"/>
            <a:r>
              <a:rPr lang="en-US" sz="4800" dirty="0">
                <a:solidFill>
                  <a:schemeClr val="tx1"/>
                </a:solidFill>
              </a:rPr>
              <a:t>Literature Survey</a:t>
            </a:r>
          </a:p>
        </p:txBody>
      </p:sp>
      <p:sp>
        <p:nvSpPr>
          <p:cNvPr id="3" name="Text Placeholder 2">
            <a:extLst>
              <a:ext uri="{FF2B5EF4-FFF2-40B4-BE49-F238E27FC236}">
                <a16:creationId xmlns:a16="http://schemas.microsoft.com/office/drawing/2014/main" id="{4B0F37A6-116A-0872-2F70-48777920D1F9}"/>
              </a:ext>
            </a:extLst>
          </p:cNvPr>
          <p:cNvSpPr>
            <a:spLocks noGrp="1"/>
          </p:cNvSpPr>
          <p:nvPr>
            <p:ph type="body" idx="1"/>
          </p:nvPr>
        </p:nvSpPr>
        <p:spPr>
          <a:xfrm>
            <a:off x="799827" y="2697799"/>
            <a:ext cx="10775526" cy="3880773"/>
          </a:xfrm>
        </p:spPr>
        <p:txBody>
          <a:bodyPr vert="horz" lIns="91440" tIns="45720" rIns="91440" bIns="45720" rtlCol="0">
            <a:normAutofit/>
          </a:bodyPr>
          <a:lstStyle/>
          <a:p>
            <a:pPr marL="0" indent="0" algn="ctr">
              <a:buNone/>
            </a:pPr>
            <a:r>
              <a:rPr lang="en-US" sz="2400" b="1" u="sng" dirty="0">
                <a:solidFill>
                  <a:srgbClr val="FFFFFF"/>
                </a:solidFill>
              </a:rPr>
              <a:t>Informed Innovation </a:t>
            </a:r>
          </a:p>
          <a:p>
            <a:r>
              <a:rPr lang="en-US" sz="2400" dirty="0">
                <a:solidFill>
                  <a:srgbClr val="FFFFFF"/>
                </a:solidFill>
              </a:rPr>
              <a:t>Our exploration of existing literature unveiled diverse approaches to tax invoice generation. </a:t>
            </a:r>
          </a:p>
          <a:p>
            <a:r>
              <a:rPr lang="en-US" sz="2400" dirty="0">
                <a:solidFill>
                  <a:srgbClr val="FFFFFF"/>
                </a:solidFill>
              </a:rPr>
              <a:t>We identified best practices, drawing inspiration from successful systems.</a:t>
            </a:r>
          </a:p>
          <a:p>
            <a:r>
              <a:rPr lang="en-US" sz="2400" dirty="0">
                <a:solidFill>
                  <a:srgbClr val="FFFFFF"/>
                </a:solidFill>
              </a:rPr>
              <a:t> Additionally, our focus extended to incorporating innovative trends, ensuring the Tax Invoice Generator aligns with both proven methods and cutting-edge technologies.</a:t>
            </a:r>
          </a:p>
        </p:txBody>
      </p:sp>
    </p:spTree>
    <p:extLst>
      <p:ext uri="{BB962C8B-B14F-4D97-AF65-F5344CB8AC3E}">
        <p14:creationId xmlns:p14="http://schemas.microsoft.com/office/powerpoint/2010/main" val="90401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D58F7BA4-B6D7-4093-BC9D-BA2CF918AE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A1490F55-F54C-467C-B8A6-A31153CC5A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B2F2A405-ED68-4CB8-9732-67DA21F2A1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35" name="Rectangle 23">
              <a:extLst>
                <a:ext uri="{FF2B5EF4-FFF2-40B4-BE49-F238E27FC236}">
                  <a16:creationId xmlns:a16="http://schemas.microsoft.com/office/drawing/2014/main" id="{8A7D2B90-65E1-48B0-8CA7-52D5474063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6" name="Rectangle 25">
              <a:extLst>
                <a:ext uri="{FF2B5EF4-FFF2-40B4-BE49-F238E27FC236}">
                  <a16:creationId xmlns:a16="http://schemas.microsoft.com/office/drawing/2014/main" id="{E924D5FD-FDCC-4B58-A2A3-D540DA620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7" name="Isosceles Triangle 36">
              <a:extLst>
                <a:ext uri="{FF2B5EF4-FFF2-40B4-BE49-F238E27FC236}">
                  <a16:creationId xmlns:a16="http://schemas.microsoft.com/office/drawing/2014/main" id="{5E193FF4-6DE7-4427-8CA6-6391CF05F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8" name="Rectangle 27">
              <a:extLst>
                <a:ext uri="{FF2B5EF4-FFF2-40B4-BE49-F238E27FC236}">
                  <a16:creationId xmlns:a16="http://schemas.microsoft.com/office/drawing/2014/main" id="{B53557E8-484E-4039-B233-EBFF43A3B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9" name="Rectangle 28">
              <a:extLst>
                <a:ext uri="{FF2B5EF4-FFF2-40B4-BE49-F238E27FC236}">
                  <a16:creationId xmlns:a16="http://schemas.microsoft.com/office/drawing/2014/main" id="{45E1412B-7A92-4620-B822-2510023D4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0" name="Rectangle 29">
              <a:extLst>
                <a:ext uri="{FF2B5EF4-FFF2-40B4-BE49-F238E27FC236}">
                  <a16:creationId xmlns:a16="http://schemas.microsoft.com/office/drawing/2014/main" id="{D21DAC8F-94C8-4EBC-8454-1525B0F593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1" name="Isosceles Triangle 40">
              <a:extLst>
                <a:ext uri="{FF2B5EF4-FFF2-40B4-BE49-F238E27FC236}">
                  <a16:creationId xmlns:a16="http://schemas.microsoft.com/office/drawing/2014/main" id="{A34D249F-4969-44EA-A390-4FCDA5EB9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2" name="Isosceles Triangle 41">
              <a:extLst>
                <a:ext uri="{FF2B5EF4-FFF2-40B4-BE49-F238E27FC236}">
                  <a16:creationId xmlns:a16="http://schemas.microsoft.com/office/drawing/2014/main" id="{3AB39E86-A756-4CA8-B71D-0AF734B318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useBgFill="1">
        <p:nvSpPr>
          <p:cNvPr id="43" name="Rectangle 42">
            <a:extLst>
              <a:ext uri="{FF2B5EF4-FFF2-40B4-BE49-F238E27FC236}">
                <a16:creationId xmlns:a16="http://schemas.microsoft.com/office/drawing/2014/main" id="{1DA27254-207B-4B52-973B-03A6D7C25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AE3358E8-FEB4-4E5C-903A-92C75E6BDD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24" name="Straight Connector 23">
              <a:extLst>
                <a:ext uri="{FF2B5EF4-FFF2-40B4-BE49-F238E27FC236}">
                  <a16:creationId xmlns:a16="http://schemas.microsoft.com/office/drawing/2014/main" id="{65FE9BA5-5847-4FF3-960A-4E3AC28E37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6D98C19-CACB-4DEB-9AA7-5E1D776DBC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8EA0C28F-AA7D-46C7-8D8A-CE97E7EB07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7" name="Rectangle 25">
              <a:extLst>
                <a:ext uri="{FF2B5EF4-FFF2-40B4-BE49-F238E27FC236}">
                  <a16:creationId xmlns:a16="http://schemas.microsoft.com/office/drawing/2014/main" id="{50B7A449-3821-4275-97E9-6B1FF91DE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8" name="Isosceles Triangle 27">
              <a:extLst>
                <a:ext uri="{FF2B5EF4-FFF2-40B4-BE49-F238E27FC236}">
                  <a16:creationId xmlns:a16="http://schemas.microsoft.com/office/drawing/2014/main" id="{D15285ED-C1E9-4539-9551-2D9D3B897D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9" name="Rectangle 27">
              <a:extLst>
                <a:ext uri="{FF2B5EF4-FFF2-40B4-BE49-F238E27FC236}">
                  <a16:creationId xmlns:a16="http://schemas.microsoft.com/office/drawing/2014/main" id="{A57A772B-029C-402F-8961-04AD1B6112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 name="Rectangle 28">
              <a:extLst>
                <a:ext uri="{FF2B5EF4-FFF2-40B4-BE49-F238E27FC236}">
                  <a16:creationId xmlns:a16="http://schemas.microsoft.com/office/drawing/2014/main" id="{43A98072-A351-47FB-8807-1EEDBF77E3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1" name="Rectangle 29">
              <a:extLst>
                <a:ext uri="{FF2B5EF4-FFF2-40B4-BE49-F238E27FC236}">
                  <a16:creationId xmlns:a16="http://schemas.microsoft.com/office/drawing/2014/main" id="{3BC2C561-1ADE-495B-A04A-92DE414F5D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2" name="Isosceles Triangle 31">
              <a:extLst>
                <a:ext uri="{FF2B5EF4-FFF2-40B4-BE49-F238E27FC236}">
                  <a16:creationId xmlns:a16="http://schemas.microsoft.com/office/drawing/2014/main" id="{FE633B79-4994-47EC-9479-56BA3E3A58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34" name="Rectangle 33">
            <a:extLst>
              <a:ext uri="{FF2B5EF4-FFF2-40B4-BE49-F238E27FC236}">
                <a16:creationId xmlns:a16="http://schemas.microsoft.com/office/drawing/2014/main" id="{D6188152-70CA-4742-AA0D-863A7FDB47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86484D-BC8E-92D7-0CBC-9FDA6FA5564A}"/>
              </a:ext>
            </a:extLst>
          </p:cNvPr>
          <p:cNvSpPr>
            <a:spLocks noGrp="1"/>
          </p:cNvSpPr>
          <p:nvPr>
            <p:ph type="title"/>
          </p:nvPr>
        </p:nvSpPr>
        <p:spPr>
          <a:xfrm>
            <a:off x="4127812" y="-845568"/>
            <a:ext cx="3547581" cy="4093028"/>
          </a:xfrm>
        </p:spPr>
        <p:txBody>
          <a:bodyPr vert="horz" lIns="91440" tIns="45720" rIns="91440" bIns="45720" rtlCol="0" anchor="ctr">
            <a:normAutofit/>
          </a:bodyPr>
          <a:lstStyle/>
          <a:p>
            <a:r>
              <a:rPr lang="en-US" sz="4400" dirty="0">
                <a:solidFill>
                  <a:schemeClr val="tx1">
                    <a:lumMod val="95000"/>
                  </a:schemeClr>
                </a:solidFill>
              </a:rPr>
              <a:t>Methodology</a:t>
            </a:r>
          </a:p>
        </p:txBody>
      </p:sp>
      <p:graphicFrame>
        <p:nvGraphicFramePr>
          <p:cNvPr id="44" name="Text Placeholder 2">
            <a:extLst>
              <a:ext uri="{FF2B5EF4-FFF2-40B4-BE49-F238E27FC236}">
                <a16:creationId xmlns:a16="http://schemas.microsoft.com/office/drawing/2014/main" id="{87F0BF20-7402-F3D4-6ACB-F545573A1E41}"/>
              </a:ext>
            </a:extLst>
          </p:cNvPr>
          <p:cNvGraphicFramePr/>
          <p:nvPr>
            <p:extLst>
              <p:ext uri="{D42A27DB-BD31-4B8C-83A1-F6EECF244321}">
                <p14:modId xmlns:p14="http://schemas.microsoft.com/office/powerpoint/2010/main" val="116152862"/>
              </p:ext>
            </p:extLst>
          </p:nvPr>
        </p:nvGraphicFramePr>
        <p:xfrm>
          <a:off x="249144" y="1771649"/>
          <a:ext cx="11775216" cy="48691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99362587"/>
      </p:ext>
    </p:extLst>
  </p:cSld>
  <p:clrMapOvr>
    <a:masterClrMapping/>
  </p:clrMapOvr>
</p:sld>
</file>

<file path=ppt/theme/theme1.xml><?xml version="1.0" encoding="utf-8"?>
<a:theme xmlns:a="http://schemas.openxmlformats.org/drawingml/2006/main" name="1_Office Theme">
  <a:themeElements>
    <a:clrScheme name="Custom 3">
      <a:dk1>
        <a:srgbClr val="000000"/>
      </a:dk1>
      <a:lt1>
        <a:srgbClr val="FFFFFF"/>
      </a:lt1>
      <a:dk2>
        <a:srgbClr val="718DB2"/>
      </a:dk2>
      <a:lt2>
        <a:srgbClr val="FEFFFF"/>
      </a:lt2>
      <a:accent1>
        <a:srgbClr val="5E5E5E"/>
      </a:accent1>
      <a:accent2>
        <a:srgbClr val="E7E6E6"/>
      </a:accent2>
      <a:accent3>
        <a:srgbClr val="D7CDC8"/>
      </a:accent3>
      <a:accent4>
        <a:srgbClr val="AFA5A0"/>
      </a:accent4>
      <a:accent5>
        <a:srgbClr val="918787"/>
      </a:accent5>
      <a:accent6>
        <a:srgbClr val="556969"/>
      </a:accent6>
      <a:hlink>
        <a:srgbClr val="3758C1"/>
      </a:hlink>
      <a:folHlink>
        <a:srgbClr val="00539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acet">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613"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2EA25C8-B286-4EF7-AE20-6EB28AD9E8E5}">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269</TotalTime>
  <Words>824</Words>
  <Application>Microsoft Office PowerPoint</Application>
  <PresentationFormat>Widescreen</PresentationFormat>
  <Paragraphs>81</Paragraphs>
  <Slides>19</Slides>
  <Notes>1</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19</vt:i4>
      </vt:variant>
    </vt:vector>
  </HeadingPairs>
  <TitlesOfParts>
    <vt:vector size="31" baseType="lpstr">
      <vt:lpstr>Aptos</vt:lpstr>
      <vt:lpstr>Arial</vt:lpstr>
      <vt:lpstr>Bodoni MT</vt:lpstr>
      <vt:lpstr>Book Antiqua</vt:lpstr>
      <vt:lpstr>Calibri</vt:lpstr>
      <vt:lpstr>Poppins</vt:lpstr>
      <vt:lpstr>Times New Roman</vt:lpstr>
      <vt:lpstr>Trebuchet MS</vt:lpstr>
      <vt:lpstr>Wingdings</vt:lpstr>
      <vt:lpstr>Wingdings 3</vt:lpstr>
      <vt:lpstr>1_Office Theme</vt:lpstr>
      <vt:lpstr>Facet</vt:lpstr>
      <vt:lpstr>Tax Invoice Generator</vt:lpstr>
      <vt:lpstr>TEAM MEMBERS   </vt:lpstr>
      <vt:lpstr>TOPICS COVERED</vt:lpstr>
      <vt:lpstr>Introduction</vt:lpstr>
      <vt:lpstr>Objectives</vt:lpstr>
      <vt:lpstr>Challenges</vt:lpstr>
      <vt:lpstr>Problem Definition and Motivation</vt:lpstr>
      <vt:lpstr>Literature Survey</vt:lpstr>
      <vt:lpstr>Methodology</vt:lpstr>
      <vt:lpstr>Payment Options</vt:lpstr>
      <vt:lpstr>QR Code Generation</vt:lpstr>
      <vt:lpstr>PDF Invoice Generation</vt:lpstr>
      <vt:lpstr>Styling</vt:lpstr>
      <vt:lpstr>JavaScript Functionality</vt:lpstr>
      <vt:lpstr>PowerPoint Presentation</vt:lpstr>
      <vt:lpstr>PowerPoint Presentation</vt:lpstr>
      <vt:lpstr>PowerPoint Presentation</vt:lpstr>
      <vt:lpstr>PowerPoint Presentation</vt:lpstr>
      <vt:lpstr>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Tax Invoice Generator</dc:title>
  <dc:creator>Milind Patil</dc:creator>
  <cp:lastModifiedBy>Aditya Ajay Singh</cp:lastModifiedBy>
  <cp:revision>10</cp:revision>
  <dcterms:created xsi:type="dcterms:W3CDTF">2024-03-11T17:16:51Z</dcterms:created>
  <dcterms:modified xsi:type="dcterms:W3CDTF">2024-04-26T04:57:27Z</dcterms:modified>
</cp:coreProperties>
</file>